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64" r:id="rId4"/>
    <p:sldId id="268" r:id="rId5"/>
    <p:sldId id="266" r:id="rId6"/>
    <p:sldId id="267" r:id="rId7"/>
    <p:sldId id="269" r:id="rId8"/>
    <p:sldId id="271" r:id="rId9"/>
    <p:sldId id="270" r:id="rId10"/>
    <p:sldId id="274" r:id="rId11"/>
    <p:sldId id="273" r:id="rId12"/>
    <p:sldId id="275" r:id="rId13"/>
    <p:sldId id="276" r:id="rId14"/>
    <p:sldId id="277" r:id="rId15"/>
    <p:sldId id="279" r:id="rId16"/>
    <p:sldId id="280" r:id="rId17"/>
    <p:sldId id="278" r:id="rId18"/>
    <p:sldId id="265" r:id="rId19"/>
    <p:sldId id="263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D4F4C0-B251-4D41-8094-019BEB9D5498}" v="182" dt="2023-06-14T14:00:53.621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6208"/>
  </p:normalViewPr>
  <p:slideViewPr>
    <p:cSldViewPr showGuides="1">
      <p:cViewPr>
        <p:scale>
          <a:sx n="100" d="100"/>
          <a:sy n="100" d="100"/>
        </p:scale>
        <p:origin x="1914" y="2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2" d="100"/>
          <a:sy n="122" d="100"/>
        </p:scale>
        <p:origin x="49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재현 박" userId="fd31af77-44af-4bb9-8da7-9e2b7e57fa3d" providerId="ADAL" clId="{0AEFCACB-160F-BA4A-90B4-E2CF2E367251}"/>
    <pc:docChg chg="modSld modMainMaster">
      <pc:chgData name="재현 박" userId="fd31af77-44af-4bb9-8da7-9e2b7e57fa3d" providerId="ADAL" clId="{0AEFCACB-160F-BA4A-90B4-E2CF2E367251}" dt="2020-04-11T04:59:07.549" v="11" actId="20577"/>
      <pc:docMkLst>
        <pc:docMk/>
      </pc:docMkLst>
      <pc:sldChg chg="modSp">
        <pc:chgData name="재현 박" userId="fd31af77-44af-4bb9-8da7-9e2b7e57fa3d" providerId="ADAL" clId="{0AEFCACB-160F-BA4A-90B4-E2CF2E367251}" dt="2020-04-11T04:59:07.549" v="11" actId="20577"/>
        <pc:sldMkLst>
          <pc:docMk/>
          <pc:sldMk cId="2366643029" sldId="256"/>
        </pc:sldMkLst>
        <pc:spChg chg="mod">
          <ac:chgData name="재현 박" userId="fd31af77-44af-4bb9-8da7-9e2b7e57fa3d" providerId="ADAL" clId="{0AEFCACB-160F-BA4A-90B4-E2CF2E367251}" dt="2020-04-11T04:59:07.549" v="11" actId="20577"/>
          <ac:spMkLst>
            <pc:docMk/>
            <pc:sldMk cId="2366643029" sldId="256"/>
            <ac:spMk id="4" creationId="{00000000-0000-0000-0000-000000000000}"/>
          </ac:spMkLst>
        </pc:spChg>
      </pc:sldChg>
      <pc:sldMasterChg chg="modSldLayout">
        <pc:chgData name="재현 박" userId="fd31af77-44af-4bb9-8da7-9e2b7e57fa3d" providerId="ADAL" clId="{0AEFCACB-160F-BA4A-90B4-E2CF2E367251}" dt="2020-04-11T04:58:55.409" v="3" actId="20577"/>
        <pc:sldMasterMkLst>
          <pc:docMk/>
          <pc:sldMasterMk cId="3846055200" sldId="2147483672"/>
        </pc:sldMasterMkLst>
        <pc:sldLayoutChg chg="modSp">
          <pc:chgData name="재현 박" userId="fd31af77-44af-4bb9-8da7-9e2b7e57fa3d" providerId="ADAL" clId="{0AEFCACB-160F-BA4A-90B4-E2CF2E367251}" dt="2020-04-11T04:58:55.409" v="3" actId="20577"/>
          <pc:sldLayoutMkLst>
            <pc:docMk/>
            <pc:sldMasterMk cId="3846055200" sldId="2147483672"/>
            <pc:sldLayoutMk cId="189570794" sldId="2147483673"/>
          </pc:sldLayoutMkLst>
          <pc:spChg chg="mod">
            <ac:chgData name="재현 박" userId="fd31af77-44af-4bb9-8da7-9e2b7e57fa3d" providerId="ADAL" clId="{0AEFCACB-160F-BA4A-90B4-E2CF2E367251}" dt="2020-04-11T04:58:55.409" v="3" actId="20577"/>
            <ac:spMkLst>
              <pc:docMk/>
              <pc:sldMasterMk cId="3846055200" sldId="2147483672"/>
              <pc:sldLayoutMk cId="189570794" sldId="2147483673"/>
              <ac:spMk id="7" creationId="{00000000-0000-0000-0000-000000000000}"/>
            </ac:spMkLst>
          </pc:spChg>
        </pc:sldLayoutChg>
      </pc:sldMasterChg>
    </pc:docChg>
  </pc:docChgLst>
  <pc:docChgLst>
    <pc:chgData name="박재현" userId="fd31af77-44af-4bb9-8da7-9e2b7e57fa3d" providerId="ADAL" clId="{BE381D92-26BC-4742-836D-6BD80595639C}"/>
    <pc:docChg chg="modSld">
      <pc:chgData name="박재현" userId="fd31af77-44af-4bb9-8da7-9e2b7e57fa3d" providerId="ADAL" clId="{BE381D92-26BC-4742-836D-6BD80595639C}" dt="2022-06-16T01:14:34.491" v="1" actId="20577"/>
      <pc:docMkLst>
        <pc:docMk/>
      </pc:docMkLst>
      <pc:sldChg chg="modSp mod">
        <pc:chgData name="박재현" userId="fd31af77-44af-4bb9-8da7-9e2b7e57fa3d" providerId="ADAL" clId="{BE381D92-26BC-4742-836D-6BD80595639C}" dt="2022-06-16T01:14:34.491" v="1" actId="20577"/>
        <pc:sldMkLst>
          <pc:docMk/>
          <pc:sldMk cId="2366643029" sldId="256"/>
        </pc:sldMkLst>
        <pc:spChg chg="mod">
          <ac:chgData name="박재현" userId="fd31af77-44af-4bb9-8da7-9e2b7e57fa3d" providerId="ADAL" clId="{BE381D92-26BC-4742-836D-6BD80595639C}" dt="2022-06-16T01:14:34.491" v="1" actId="20577"/>
          <ac:spMkLst>
            <pc:docMk/>
            <pc:sldMk cId="2366643029" sldId="256"/>
            <ac:spMk id="4" creationId="{00000000-0000-0000-0000-000000000000}"/>
          </ac:spMkLst>
        </pc:spChg>
      </pc:sldChg>
    </pc:docChg>
  </pc:docChgLst>
  <pc:docChgLst>
    <pc:chgData name="박승재" userId="d6cf7f04-82ed-4249-80b4-22822ac38010" providerId="ADAL" clId="{E2D4F4C0-B251-4D41-8094-019BEB9D5498}"/>
    <pc:docChg chg="undo redo custSel addSld delSld modSld sldOrd">
      <pc:chgData name="박승재" userId="d6cf7f04-82ed-4249-80b4-22822ac38010" providerId="ADAL" clId="{E2D4F4C0-B251-4D41-8094-019BEB9D5498}" dt="2023-06-14T14:07:50.817" v="11229" actId="403"/>
      <pc:docMkLst>
        <pc:docMk/>
      </pc:docMkLst>
      <pc:sldChg chg="modSp mod">
        <pc:chgData name="박승재" userId="d6cf7f04-82ed-4249-80b4-22822ac38010" providerId="ADAL" clId="{E2D4F4C0-B251-4D41-8094-019BEB9D5498}" dt="2023-06-14T05:49:45.868" v="41" actId="2711"/>
        <pc:sldMkLst>
          <pc:docMk/>
          <pc:sldMk cId="2366643029" sldId="256"/>
        </pc:sldMkLst>
        <pc:spChg chg="mod">
          <ac:chgData name="박승재" userId="d6cf7f04-82ed-4249-80b4-22822ac38010" providerId="ADAL" clId="{E2D4F4C0-B251-4D41-8094-019BEB9D5498}" dt="2023-06-14T05:49:45.868" v="41" actId="2711"/>
          <ac:spMkLst>
            <pc:docMk/>
            <pc:sldMk cId="2366643029" sldId="256"/>
            <ac:spMk id="2" creationId="{00000000-0000-0000-0000-000000000000}"/>
          </ac:spMkLst>
        </pc:spChg>
        <pc:spChg chg="mod">
          <ac:chgData name="박승재" userId="d6cf7f04-82ed-4249-80b4-22822ac38010" providerId="ADAL" clId="{E2D4F4C0-B251-4D41-8094-019BEB9D5498}" dt="2023-06-14T05:47:19.199" v="36" actId="20577"/>
          <ac:spMkLst>
            <pc:docMk/>
            <pc:sldMk cId="2366643029" sldId="256"/>
            <ac:spMk id="4" creationId="{00000000-0000-0000-0000-000000000000}"/>
          </ac:spMkLst>
        </pc:spChg>
      </pc:sldChg>
      <pc:sldChg chg="addSp delSp modSp mod chgLayout">
        <pc:chgData name="박승재" userId="d6cf7f04-82ed-4249-80b4-22822ac38010" providerId="ADAL" clId="{E2D4F4C0-B251-4D41-8094-019BEB9D5498}" dt="2023-06-14T11:26:07.236" v="8875" actId="20577"/>
        <pc:sldMkLst>
          <pc:docMk/>
          <pc:sldMk cId="1090132190" sldId="257"/>
        </pc:sldMkLst>
        <pc:spChg chg="mod ord">
          <ac:chgData name="박승재" userId="d6cf7f04-82ed-4249-80b4-22822ac38010" providerId="ADAL" clId="{E2D4F4C0-B251-4D41-8094-019BEB9D5498}" dt="2023-06-14T06:17:52.620" v="2100" actId="20577"/>
          <ac:spMkLst>
            <pc:docMk/>
            <pc:sldMk cId="1090132190" sldId="257"/>
            <ac:spMk id="2" creationId="{00000000-0000-0000-0000-000000000000}"/>
          </ac:spMkLst>
        </pc:spChg>
        <pc:spChg chg="del mod">
          <ac:chgData name="박승재" userId="d6cf7f04-82ed-4249-80b4-22822ac38010" providerId="ADAL" clId="{E2D4F4C0-B251-4D41-8094-019BEB9D5498}" dt="2023-06-14T05:50:12.976" v="55" actId="700"/>
          <ac:spMkLst>
            <pc:docMk/>
            <pc:sldMk cId="1090132190" sldId="257"/>
            <ac:spMk id="3" creationId="{00000000-0000-0000-0000-000000000000}"/>
          </ac:spMkLst>
        </pc:spChg>
        <pc:spChg chg="add mod ord">
          <ac:chgData name="박승재" userId="d6cf7f04-82ed-4249-80b4-22822ac38010" providerId="ADAL" clId="{E2D4F4C0-B251-4D41-8094-019BEB9D5498}" dt="2023-06-14T11:26:07.236" v="8875" actId="20577"/>
          <ac:spMkLst>
            <pc:docMk/>
            <pc:sldMk cId="1090132190" sldId="257"/>
            <ac:spMk id="4" creationId="{27C176D8-73C6-1E21-C4B9-8909976D8920}"/>
          </ac:spMkLst>
        </pc:spChg>
        <pc:spChg chg="del mod">
          <ac:chgData name="박승재" userId="d6cf7f04-82ed-4249-80b4-22822ac38010" providerId="ADAL" clId="{E2D4F4C0-B251-4D41-8094-019BEB9D5498}" dt="2023-06-14T07:32:37.367" v="4895" actId="478"/>
          <ac:spMkLst>
            <pc:docMk/>
            <pc:sldMk cId="1090132190" sldId="257"/>
            <ac:spMk id="5" creationId="{00000000-0000-0000-0000-000000000000}"/>
          </ac:spMkLst>
        </pc:spChg>
        <pc:spChg chg="mod">
          <ac:chgData name="박승재" userId="d6cf7f04-82ed-4249-80b4-22822ac38010" providerId="ADAL" clId="{E2D4F4C0-B251-4D41-8094-019BEB9D5498}" dt="2023-06-14T07:32:37.721" v="4896"/>
          <ac:spMkLst>
            <pc:docMk/>
            <pc:sldMk cId="1090132190" sldId="257"/>
            <ac:spMk id="8" creationId="{31A78F94-1B7E-D34C-54C0-20D2936366CC}"/>
          </ac:spMkLst>
        </pc:spChg>
        <pc:spChg chg="mod">
          <ac:chgData name="박승재" userId="d6cf7f04-82ed-4249-80b4-22822ac38010" providerId="ADAL" clId="{E2D4F4C0-B251-4D41-8094-019BEB9D5498}" dt="2023-06-14T07:32:37.721" v="4896"/>
          <ac:spMkLst>
            <pc:docMk/>
            <pc:sldMk cId="1090132190" sldId="257"/>
            <ac:spMk id="9" creationId="{87BE0665-66C4-F47E-2F8D-89BF1AB4A111}"/>
          </ac:spMkLst>
        </pc:spChg>
        <pc:spChg chg="mod">
          <ac:chgData name="박승재" userId="d6cf7f04-82ed-4249-80b4-22822ac38010" providerId="ADAL" clId="{E2D4F4C0-B251-4D41-8094-019BEB9D5498}" dt="2023-06-14T07:32:37.721" v="4896"/>
          <ac:spMkLst>
            <pc:docMk/>
            <pc:sldMk cId="1090132190" sldId="257"/>
            <ac:spMk id="12" creationId="{9EAF9336-B0B1-97D1-55BD-F885ABEF9F17}"/>
          </ac:spMkLst>
        </pc:spChg>
        <pc:spChg chg="mod">
          <ac:chgData name="박승재" userId="d6cf7f04-82ed-4249-80b4-22822ac38010" providerId="ADAL" clId="{E2D4F4C0-B251-4D41-8094-019BEB9D5498}" dt="2023-06-14T07:32:37.721" v="4896"/>
          <ac:spMkLst>
            <pc:docMk/>
            <pc:sldMk cId="1090132190" sldId="257"/>
            <ac:spMk id="13" creationId="{76AD1FEE-8EEE-7E43-CE76-F96C1A3E533E}"/>
          </ac:spMkLst>
        </pc:spChg>
        <pc:spChg chg="mod">
          <ac:chgData name="박승재" userId="d6cf7f04-82ed-4249-80b4-22822ac38010" providerId="ADAL" clId="{E2D4F4C0-B251-4D41-8094-019BEB9D5498}" dt="2023-06-14T07:32:37.721" v="4896"/>
          <ac:spMkLst>
            <pc:docMk/>
            <pc:sldMk cId="1090132190" sldId="257"/>
            <ac:spMk id="14" creationId="{7B88AB8B-8917-1627-59A7-90DC9DBD7FBC}"/>
          </ac:spMkLst>
        </pc:spChg>
        <pc:spChg chg="mod">
          <ac:chgData name="박승재" userId="d6cf7f04-82ed-4249-80b4-22822ac38010" providerId="ADAL" clId="{E2D4F4C0-B251-4D41-8094-019BEB9D5498}" dt="2023-06-14T07:32:37.721" v="4896"/>
          <ac:spMkLst>
            <pc:docMk/>
            <pc:sldMk cId="1090132190" sldId="257"/>
            <ac:spMk id="15" creationId="{2766E670-7327-CFF1-1646-3E5175D5CF4E}"/>
          </ac:spMkLst>
        </pc:spChg>
        <pc:spChg chg="mod">
          <ac:chgData name="박승재" userId="d6cf7f04-82ed-4249-80b4-22822ac38010" providerId="ADAL" clId="{E2D4F4C0-B251-4D41-8094-019BEB9D5498}" dt="2023-06-14T07:32:37.721" v="4896"/>
          <ac:spMkLst>
            <pc:docMk/>
            <pc:sldMk cId="1090132190" sldId="257"/>
            <ac:spMk id="18" creationId="{8AB4390B-E684-3717-61C3-4F32BDA2ED83}"/>
          </ac:spMkLst>
        </pc:spChg>
        <pc:spChg chg="mod">
          <ac:chgData name="박승재" userId="d6cf7f04-82ed-4249-80b4-22822ac38010" providerId="ADAL" clId="{E2D4F4C0-B251-4D41-8094-019BEB9D5498}" dt="2023-06-14T07:32:37.721" v="4896"/>
          <ac:spMkLst>
            <pc:docMk/>
            <pc:sldMk cId="1090132190" sldId="257"/>
            <ac:spMk id="21" creationId="{44B2E323-51B4-6D26-23F3-EA22BA76F310}"/>
          </ac:spMkLst>
        </pc:spChg>
        <pc:spChg chg="mod">
          <ac:chgData name="박승재" userId="d6cf7f04-82ed-4249-80b4-22822ac38010" providerId="ADAL" clId="{E2D4F4C0-B251-4D41-8094-019BEB9D5498}" dt="2023-06-14T07:32:37.721" v="4896"/>
          <ac:spMkLst>
            <pc:docMk/>
            <pc:sldMk cId="1090132190" sldId="257"/>
            <ac:spMk id="23" creationId="{86982BFD-80C6-071D-0627-F03C09CF5E83}"/>
          </ac:spMkLst>
        </pc:spChg>
        <pc:spChg chg="mod">
          <ac:chgData name="박승재" userId="d6cf7f04-82ed-4249-80b4-22822ac38010" providerId="ADAL" clId="{E2D4F4C0-B251-4D41-8094-019BEB9D5498}" dt="2023-06-14T07:32:37.721" v="4896"/>
          <ac:spMkLst>
            <pc:docMk/>
            <pc:sldMk cId="1090132190" sldId="257"/>
            <ac:spMk id="25" creationId="{F77886DD-908C-29F6-2D9F-2318254A561B}"/>
          </ac:spMkLst>
        </pc:spChg>
        <pc:spChg chg="mod topLvl">
          <ac:chgData name="박승재" userId="d6cf7f04-82ed-4249-80b4-22822ac38010" providerId="ADAL" clId="{E2D4F4C0-B251-4D41-8094-019BEB9D5498}" dt="2023-06-14T07:34:41.305" v="4939" actId="165"/>
          <ac:spMkLst>
            <pc:docMk/>
            <pc:sldMk cId="1090132190" sldId="257"/>
            <ac:spMk id="28" creationId="{150842A6-0A6B-5AD6-B58F-EE6865FDBB24}"/>
          </ac:spMkLst>
        </pc:spChg>
        <pc:spChg chg="mod topLvl">
          <ac:chgData name="박승재" userId="d6cf7f04-82ed-4249-80b4-22822ac38010" providerId="ADAL" clId="{E2D4F4C0-B251-4D41-8094-019BEB9D5498}" dt="2023-06-14T07:34:41.305" v="4939" actId="165"/>
          <ac:spMkLst>
            <pc:docMk/>
            <pc:sldMk cId="1090132190" sldId="257"/>
            <ac:spMk id="29" creationId="{0EBA9017-9F45-ED3F-FD21-10DF4BEC59C1}"/>
          </ac:spMkLst>
        </pc:spChg>
        <pc:spChg chg="mod topLvl">
          <ac:chgData name="박승재" userId="d6cf7f04-82ed-4249-80b4-22822ac38010" providerId="ADAL" clId="{E2D4F4C0-B251-4D41-8094-019BEB9D5498}" dt="2023-06-14T07:34:49.495" v="4940" actId="165"/>
          <ac:spMkLst>
            <pc:docMk/>
            <pc:sldMk cId="1090132190" sldId="257"/>
            <ac:spMk id="32" creationId="{07BFE94B-D667-079C-D3F0-60E9426C240E}"/>
          </ac:spMkLst>
        </pc:spChg>
        <pc:spChg chg="mod topLvl">
          <ac:chgData name="박승재" userId="d6cf7f04-82ed-4249-80b4-22822ac38010" providerId="ADAL" clId="{E2D4F4C0-B251-4D41-8094-019BEB9D5498}" dt="2023-06-14T07:34:49.495" v="4940" actId="165"/>
          <ac:spMkLst>
            <pc:docMk/>
            <pc:sldMk cId="1090132190" sldId="257"/>
            <ac:spMk id="33" creationId="{72DAF49C-D899-FCEF-ED84-F2B3ADC194CF}"/>
          </ac:spMkLst>
        </pc:spChg>
        <pc:spChg chg="mod topLvl">
          <ac:chgData name="박승재" userId="d6cf7f04-82ed-4249-80b4-22822ac38010" providerId="ADAL" clId="{E2D4F4C0-B251-4D41-8094-019BEB9D5498}" dt="2023-06-14T07:34:49.495" v="4940" actId="165"/>
          <ac:spMkLst>
            <pc:docMk/>
            <pc:sldMk cId="1090132190" sldId="257"/>
            <ac:spMk id="34" creationId="{A1FCE1F8-E49D-CF49-936D-25278271DF38}"/>
          </ac:spMkLst>
        </pc:spChg>
        <pc:spChg chg="mod topLvl">
          <ac:chgData name="박승재" userId="d6cf7f04-82ed-4249-80b4-22822ac38010" providerId="ADAL" clId="{E2D4F4C0-B251-4D41-8094-019BEB9D5498}" dt="2023-06-14T07:34:49.495" v="4940" actId="165"/>
          <ac:spMkLst>
            <pc:docMk/>
            <pc:sldMk cId="1090132190" sldId="257"/>
            <ac:spMk id="35" creationId="{93E46F93-FAA5-166F-4EA8-578AB10EF6B2}"/>
          </ac:spMkLst>
        </pc:spChg>
        <pc:spChg chg="mod topLvl">
          <ac:chgData name="박승재" userId="d6cf7f04-82ed-4249-80b4-22822ac38010" providerId="ADAL" clId="{E2D4F4C0-B251-4D41-8094-019BEB9D5498}" dt="2023-06-14T07:34:49.495" v="4940" actId="165"/>
          <ac:spMkLst>
            <pc:docMk/>
            <pc:sldMk cId="1090132190" sldId="257"/>
            <ac:spMk id="38" creationId="{F6007E15-335B-2146-4CE4-F1E08159F777}"/>
          </ac:spMkLst>
        </pc:spChg>
        <pc:spChg chg="mod topLvl">
          <ac:chgData name="박승재" userId="d6cf7f04-82ed-4249-80b4-22822ac38010" providerId="ADAL" clId="{E2D4F4C0-B251-4D41-8094-019BEB9D5498}" dt="2023-06-14T07:34:49.495" v="4940" actId="165"/>
          <ac:spMkLst>
            <pc:docMk/>
            <pc:sldMk cId="1090132190" sldId="257"/>
            <ac:spMk id="41" creationId="{0EF3E587-DDDD-1B88-3C6A-290A12B1CE7E}"/>
          </ac:spMkLst>
        </pc:spChg>
        <pc:spChg chg="mod topLvl">
          <ac:chgData name="박승재" userId="d6cf7f04-82ed-4249-80b4-22822ac38010" providerId="ADAL" clId="{E2D4F4C0-B251-4D41-8094-019BEB9D5498}" dt="2023-06-14T07:34:49.495" v="4940" actId="165"/>
          <ac:spMkLst>
            <pc:docMk/>
            <pc:sldMk cId="1090132190" sldId="257"/>
            <ac:spMk id="43" creationId="{F98CD37A-6FE9-D5A8-E1B5-9150322F248D}"/>
          </ac:spMkLst>
        </pc:spChg>
        <pc:spChg chg="mod topLvl">
          <ac:chgData name="박승재" userId="d6cf7f04-82ed-4249-80b4-22822ac38010" providerId="ADAL" clId="{E2D4F4C0-B251-4D41-8094-019BEB9D5498}" dt="2023-06-14T07:34:49.495" v="4940" actId="165"/>
          <ac:spMkLst>
            <pc:docMk/>
            <pc:sldMk cId="1090132190" sldId="257"/>
            <ac:spMk id="45" creationId="{0785DF2E-571F-395D-B02B-96A9679DE71C}"/>
          </ac:spMkLst>
        </pc:spChg>
        <pc:grpChg chg="add del mod">
          <ac:chgData name="박승재" userId="d6cf7f04-82ed-4249-80b4-22822ac38010" providerId="ADAL" clId="{E2D4F4C0-B251-4D41-8094-019BEB9D5498}" dt="2023-06-14T07:32:39.714" v="4897"/>
          <ac:grpSpMkLst>
            <pc:docMk/>
            <pc:sldMk cId="1090132190" sldId="257"/>
            <ac:grpSpMk id="6" creationId="{6858BE17-2BBB-51B3-8845-BAFBCB8942D2}"/>
          </ac:grpSpMkLst>
        </pc:grpChg>
        <pc:grpChg chg="mod">
          <ac:chgData name="박승재" userId="d6cf7f04-82ed-4249-80b4-22822ac38010" providerId="ADAL" clId="{E2D4F4C0-B251-4D41-8094-019BEB9D5498}" dt="2023-06-14T07:32:37.721" v="4896"/>
          <ac:grpSpMkLst>
            <pc:docMk/>
            <pc:sldMk cId="1090132190" sldId="257"/>
            <ac:grpSpMk id="7" creationId="{B8D82DD8-A609-5952-F0DD-6D43A3B8633D}"/>
          </ac:grpSpMkLst>
        </pc:grpChg>
        <pc:grpChg chg="add del mod">
          <ac:chgData name="박승재" userId="d6cf7f04-82ed-4249-80b4-22822ac38010" providerId="ADAL" clId="{E2D4F4C0-B251-4D41-8094-019BEB9D5498}" dt="2023-06-14T07:34:41.305" v="4939" actId="165"/>
          <ac:grpSpMkLst>
            <pc:docMk/>
            <pc:sldMk cId="1090132190" sldId="257"/>
            <ac:grpSpMk id="26" creationId="{BF9E0E83-2E15-FEC6-7D92-FACD2C3553F9}"/>
          </ac:grpSpMkLst>
        </pc:grpChg>
        <pc:grpChg chg="del mod topLvl">
          <ac:chgData name="박승재" userId="d6cf7f04-82ed-4249-80b4-22822ac38010" providerId="ADAL" clId="{E2D4F4C0-B251-4D41-8094-019BEB9D5498}" dt="2023-06-14T07:34:49.495" v="4940" actId="165"/>
          <ac:grpSpMkLst>
            <pc:docMk/>
            <pc:sldMk cId="1090132190" sldId="257"/>
            <ac:grpSpMk id="27" creationId="{AC599DD6-F803-44FA-58E0-CBB4218716D0}"/>
          </ac:grpSpMkLst>
        </pc:grpChg>
        <pc:cxnChg chg="mod">
          <ac:chgData name="박승재" userId="d6cf7f04-82ed-4249-80b4-22822ac38010" providerId="ADAL" clId="{E2D4F4C0-B251-4D41-8094-019BEB9D5498}" dt="2023-06-14T07:32:37.721" v="4896"/>
          <ac:cxnSpMkLst>
            <pc:docMk/>
            <pc:sldMk cId="1090132190" sldId="257"/>
            <ac:cxnSpMk id="10" creationId="{81C47CE2-CEE6-6C0F-CEC0-B4E549FA0BA9}"/>
          </ac:cxnSpMkLst>
        </pc:cxnChg>
        <pc:cxnChg chg="mod">
          <ac:chgData name="박승재" userId="d6cf7f04-82ed-4249-80b4-22822ac38010" providerId="ADAL" clId="{E2D4F4C0-B251-4D41-8094-019BEB9D5498}" dt="2023-06-14T07:32:37.721" v="4896"/>
          <ac:cxnSpMkLst>
            <pc:docMk/>
            <pc:sldMk cId="1090132190" sldId="257"/>
            <ac:cxnSpMk id="11" creationId="{3684E13E-5FD4-5F29-A979-65AAAEC86100}"/>
          </ac:cxnSpMkLst>
        </pc:cxnChg>
        <pc:cxnChg chg="mod">
          <ac:chgData name="박승재" userId="d6cf7f04-82ed-4249-80b4-22822ac38010" providerId="ADAL" clId="{E2D4F4C0-B251-4D41-8094-019BEB9D5498}" dt="2023-06-14T07:32:37.721" v="4896"/>
          <ac:cxnSpMkLst>
            <pc:docMk/>
            <pc:sldMk cId="1090132190" sldId="257"/>
            <ac:cxnSpMk id="16" creationId="{90D8FDA4-6486-F2A7-1DDF-BD3B0B968B19}"/>
          </ac:cxnSpMkLst>
        </pc:cxnChg>
        <pc:cxnChg chg="mod">
          <ac:chgData name="박승재" userId="d6cf7f04-82ed-4249-80b4-22822ac38010" providerId="ADAL" clId="{E2D4F4C0-B251-4D41-8094-019BEB9D5498}" dt="2023-06-14T07:32:37.721" v="4896"/>
          <ac:cxnSpMkLst>
            <pc:docMk/>
            <pc:sldMk cId="1090132190" sldId="257"/>
            <ac:cxnSpMk id="17" creationId="{9689A93D-F1C6-991F-6475-EA1CD05D72F6}"/>
          </ac:cxnSpMkLst>
        </pc:cxnChg>
        <pc:cxnChg chg="mod">
          <ac:chgData name="박승재" userId="d6cf7f04-82ed-4249-80b4-22822ac38010" providerId="ADAL" clId="{E2D4F4C0-B251-4D41-8094-019BEB9D5498}" dt="2023-06-14T07:32:37.721" v="4896"/>
          <ac:cxnSpMkLst>
            <pc:docMk/>
            <pc:sldMk cId="1090132190" sldId="257"/>
            <ac:cxnSpMk id="19" creationId="{6DE91462-EFE7-0CD3-E7D9-5BB7B45BD927}"/>
          </ac:cxnSpMkLst>
        </pc:cxnChg>
        <pc:cxnChg chg="mod">
          <ac:chgData name="박승재" userId="d6cf7f04-82ed-4249-80b4-22822ac38010" providerId="ADAL" clId="{E2D4F4C0-B251-4D41-8094-019BEB9D5498}" dt="2023-06-14T07:32:37.721" v="4896"/>
          <ac:cxnSpMkLst>
            <pc:docMk/>
            <pc:sldMk cId="1090132190" sldId="257"/>
            <ac:cxnSpMk id="20" creationId="{ED16D8C7-650C-CF45-C15A-3A14230796DE}"/>
          </ac:cxnSpMkLst>
        </pc:cxnChg>
        <pc:cxnChg chg="mod">
          <ac:chgData name="박승재" userId="d6cf7f04-82ed-4249-80b4-22822ac38010" providerId="ADAL" clId="{E2D4F4C0-B251-4D41-8094-019BEB9D5498}" dt="2023-06-14T07:32:37.721" v="4896"/>
          <ac:cxnSpMkLst>
            <pc:docMk/>
            <pc:sldMk cId="1090132190" sldId="257"/>
            <ac:cxnSpMk id="22" creationId="{7A235D39-7265-4FFE-B15E-38FA030D800E}"/>
          </ac:cxnSpMkLst>
        </pc:cxnChg>
        <pc:cxnChg chg="mod">
          <ac:chgData name="박승재" userId="d6cf7f04-82ed-4249-80b4-22822ac38010" providerId="ADAL" clId="{E2D4F4C0-B251-4D41-8094-019BEB9D5498}" dt="2023-06-14T07:32:37.721" v="4896"/>
          <ac:cxnSpMkLst>
            <pc:docMk/>
            <pc:sldMk cId="1090132190" sldId="257"/>
            <ac:cxnSpMk id="24" creationId="{41761A10-4829-619C-FBFF-C537DDC317CD}"/>
          </ac:cxnSpMkLst>
        </pc:cxnChg>
        <pc:cxnChg chg="del mod">
          <ac:chgData name="박승재" userId="d6cf7f04-82ed-4249-80b4-22822ac38010" providerId="ADAL" clId="{E2D4F4C0-B251-4D41-8094-019BEB9D5498}" dt="2023-06-14T07:34:27.919" v="4931" actId="478"/>
          <ac:cxnSpMkLst>
            <pc:docMk/>
            <pc:sldMk cId="1090132190" sldId="257"/>
            <ac:cxnSpMk id="30" creationId="{84853C31-6883-2ECF-6C5D-D6852311AF65}"/>
          </ac:cxnSpMkLst>
        </pc:cxnChg>
        <pc:cxnChg chg="del mod">
          <ac:chgData name="박승재" userId="d6cf7f04-82ed-4249-80b4-22822ac38010" providerId="ADAL" clId="{E2D4F4C0-B251-4D41-8094-019BEB9D5498}" dt="2023-06-14T07:33:39.648" v="4920" actId="478"/>
          <ac:cxnSpMkLst>
            <pc:docMk/>
            <pc:sldMk cId="1090132190" sldId="257"/>
            <ac:cxnSpMk id="31" creationId="{F66933B6-2FB0-548F-9C78-C416AE156550}"/>
          </ac:cxnSpMkLst>
        </pc:cxnChg>
        <pc:cxnChg chg="del mod">
          <ac:chgData name="박승재" userId="d6cf7f04-82ed-4249-80b4-22822ac38010" providerId="ADAL" clId="{E2D4F4C0-B251-4D41-8094-019BEB9D5498}" dt="2023-06-14T07:34:35.511" v="4937" actId="478"/>
          <ac:cxnSpMkLst>
            <pc:docMk/>
            <pc:sldMk cId="1090132190" sldId="257"/>
            <ac:cxnSpMk id="36" creationId="{5739629A-CF3A-63F0-C73C-9F021859EBF7}"/>
          </ac:cxnSpMkLst>
        </pc:cxnChg>
        <pc:cxnChg chg="del mod">
          <ac:chgData name="박승재" userId="d6cf7f04-82ed-4249-80b4-22822ac38010" providerId="ADAL" clId="{E2D4F4C0-B251-4D41-8094-019BEB9D5498}" dt="2023-06-14T07:34:33.782" v="4936" actId="478"/>
          <ac:cxnSpMkLst>
            <pc:docMk/>
            <pc:sldMk cId="1090132190" sldId="257"/>
            <ac:cxnSpMk id="37" creationId="{19CDE32C-E7A7-CF33-1265-5AA66DA4C6FC}"/>
          </ac:cxnSpMkLst>
        </pc:cxnChg>
        <pc:cxnChg chg="del mod">
          <ac:chgData name="박승재" userId="d6cf7f04-82ed-4249-80b4-22822ac38010" providerId="ADAL" clId="{E2D4F4C0-B251-4D41-8094-019BEB9D5498}" dt="2023-06-14T07:34:30.067" v="4933" actId="478"/>
          <ac:cxnSpMkLst>
            <pc:docMk/>
            <pc:sldMk cId="1090132190" sldId="257"/>
            <ac:cxnSpMk id="39" creationId="{933F61CA-F6FE-C695-8B57-9D4924983DBF}"/>
          </ac:cxnSpMkLst>
        </pc:cxnChg>
        <pc:cxnChg chg="del mod">
          <ac:chgData name="박승재" userId="d6cf7f04-82ed-4249-80b4-22822ac38010" providerId="ADAL" clId="{E2D4F4C0-B251-4D41-8094-019BEB9D5498}" dt="2023-06-14T07:34:37.374" v="4938" actId="478"/>
          <ac:cxnSpMkLst>
            <pc:docMk/>
            <pc:sldMk cId="1090132190" sldId="257"/>
            <ac:cxnSpMk id="40" creationId="{E8AFD738-A59B-5105-0F2D-06E20B4E6CD7}"/>
          </ac:cxnSpMkLst>
        </pc:cxnChg>
        <pc:cxnChg chg="mod topLvl">
          <ac:chgData name="박승재" userId="d6cf7f04-82ed-4249-80b4-22822ac38010" providerId="ADAL" clId="{E2D4F4C0-B251-4D41-8094-019BEB9D5498}" dt="2023-06-14T07:34:49.495" v="4940" actId="165"/>
          <ac:cxnSpMkLst>
            <pc:docMk/>
            <pc:sldMk cId="1090132190" sldId="257"/>
            <ac:cxnSpMk id="42" creationId="{6052D324-4831-0EA3-27B2-DD0333D66732}"/>
          </ac:cxnSpMkLst>
        </pc:cxnChg>
        <pc:cxnChg chg="mod topLvl">
          <ac:chgData name="박승재" userId="d6cf7f04-82ed-4249-80b4-22822ac38010" providerId="ADAL" clId="{E2D4F4C0-B251-4D41-8094-019BEB9D5498}" dt="2023-06-14T07:34:49.495" v="4940" actId="165"/>
          <ac:cxnSpMkLst>
            <pc:docMk/>
            <pc:sldMk cId="1090132190" sldId="257"/>
            <ac:cxnSpMk id="44" creationId="{B8425017-C39C-A8B6-3B7D-AB86073F893B}"/>
          </ac:cxnSpMkLst>
        </pc:cxnChg>
        <pc:cxnChg chg="add del mod">
          <ac:chgData name="박승재" userId="d6cf7f04-82ed-4249-80b4-22822ac38010" providerId="ADAL" clId="{E2D4F4C0-B251-4D41-8094-019BEB9D5498}" dt="2023-06-14T07:33:55.146" v="4924" actId="11529"/>
          <ac:cxnSpMkLst>
            <pc:docMk/>
            <pc:sldMk cId="1090132190" sldId="257"/>
            <ac:cxnSpMk id="49" creationId="{7E1549DA-524C-69C6-514F-FA65E0EBC6CE}"/>
          </ac:cxnSpMkLst>
        </pc:cxnChg>
        <pc:cxnChg chg="add del mod">
          <ac:chgData name="박승재" userId="d6cf7f04-82ed-4249-80b4-22822ac38010" providerId="ADAL" clId="{E2D4F4C0-B251-4D41-8094-019BEB9D5498}" dt="2023-06-14T07:34:28.816" v="4932" actId="478"/>
          <ac:cxnSpMkLst>
            <pc:docMk/>
            <pc:sldMk cId="1090132190" sldId="257"/>
            <ac:cxnSpMk id="52" creationId="{A0D3D764-0B18-F2BB-D4A4-27C60EC55F80}"/>
          </ac:cxnSpMkLst>
        </pc:cxnChg>
        <pc:cxnChg chg="add del mod">
          <ac:chgData name="박승재" userId="d6cf7f04-82ed-4249-80b4-22822ac38010" providerId="ADAL" clId="{E2D4F4C0-B251-4D41-8094-019BEB9D5498}" dt="2023-06-14T07:34:26.039" v="4930" actId="478"/>
          <ac:cxnSpMkLst>
            <pc:docMk/>
            <pc:sldMk cId="1090132190" sldId="257"/>
            <ac:cxnSpMk id="54" creationId="{EC91E602-63B0-B711-ED59-C2DFB603025A}"/>
          </ac:cxnSpMkLst>
        </pc:cxnChg>
        <pc:cxnChg chg="add mod">
          <ac:chgData name="박승재" userId="d6cf7f04-82ed-4249-80b4-22822ac38010" providerId="ADAL" clId="{E2D4F4C0-B251-4D41-8094-019BEB9D5498}" dt="2023-06-14T07:35:52.782" v="4955" actId="1076"/>
          <ac:cxnSpMkLst>
            <pc:docMk/>
            <pc:sldMk cId="1090132190" sldId="257"/>
            <ac:cxnSpMk id="57" creationId="{F22CB88F-D6C7-69F0-326C-25C70FFA315F}"/>
          </ac:cxnSpMkLst>
        </pc:cxnChg>
        <pc:cxnChg chg="add mod">
          <ac:chgData name="박승재" userId="d6cf7f04-82ed-4249-80b4-22822ac38010" providerId="ADAL" clId="{E2D4F4C0-B251-4D41-8094-019BEB9D5498}" dt="2023-06-14T07:35:08.438" v="4944" actId="13822"/>
          <ac:cxnSpMkLst>
            <pc:docMk/>
            <pc:sldMk cId="1090132190" sldId="257"/>
            <ac:cxnSpMk id="59" creationId="{173DCC0A-C125-4051-1237-53C82836B739}"/>
          </ac:cxnSpMkLst>
        </pc:cxnChg>
        <pc:cxnChg chg="add mod">
          <ac:chgData name="박승재" userId="d6cf7f04-82ed-4249-80b4-22822ac38010" providerId="ADAL" clId="{E2D4F4C0-B251-4D41-8094-019BEB9D5498}" dt="2023-06-14T07:35:15.249" v="4946" actId="13822"/>
          <ac:cxnSpMkLst>
            <pc:docMk/>
            <pc:sldMk cId="1090132190" sldId="257"/>
            <ac:cxnSpMk id="61" creationId="{77B38A8E-93C8-6925-55AE-AAA281D256C2}"/>
          </ac:cxnSpMkLst>
        </pc:cxnChg>
        <pc:cxnChg chg="add mod">
          <ac:chgData name="박승재" userId="d6cf7f04-82ed-4249-80b4-22822ac38010" providerId="ADAL" clId="{E2D4F4C0-B251-4D41-8094-019BEB9D5498}" dt="2023-06-14T07:35:22.255" v="4948" actId="13822"/>
          <ac:cxnSpMkLst>
            <pc:docMk/>
            <pc:sldMk cId="1090132190" sldId="257"/>
            <ac:cxnSpMk id="63" creationId="{A0A177CE-A8D9-133F-FA16-4CDB5635C6DF}"/>
          </ac:cxnSpMkLst>
        </pc:cxnChg>
        <pc:cxnChg chg="add mod">
          <ac:chgData name="박승재" userId="d6cf7f04-82ed-4249-80b4-22822ac38010" providerId="ADAL" clId="{E2D4F4C0-B251-4D41-8094-019BEB9D5498}" dt="2023-06-14T07:35:32.152" v="4950" actId="13822"/>
          <ac:cxnSpMkLst>
            <pc:docMk/>
            <pc:sldMk cId="1090132190" sldId="257"/>
            <ac:cxnSpMk id="65" creationId="{43894530-B42A-D37A-E501-59F8193EED80}"/>
          </ac:cxnSpMkLst>
        </pc:cxnChg>
        <pc:cxnChg chg="add mod">
          <ac:chgData name="박승재" userId="d6cf7f04-82ed-4249-80b4-22822ac38010" providerId="ADAL" clId="{E2D4F4C0-B251-4D41-8094-019BEB9D5498}" dt="2023-06-14T07:35:39.185" v="4952" actId="13822"/>
          <ac:cxnSpMkLst>
            <pc:docMk/>
            <pc:sldMk cId="1090132190" sldId="257"/>
            <ac:cxnSpMk id="67" creationId="{62DC1EC3-92E6-9723-56F5-535E7130BF97}"/>
          </ac:cxnSpMkLst>
        </pc:cxnChg>
        <pc:cxnChg chg="add mod">
          <ac:chgData name="박승재" userId="d6cf7f04-82ed-4249-80b4-22822ac38010" providerId="ADAL" clId="{E2D4F4C0-B251-4D41-8094-019BEB9D5498}" dt="2023-06-14T07:35:43.612" v="4954" actId="13822"/>
          <ac:cxnSpMkLst>
            <pc:docMk/>
            <pc:sldMk cId="1090132190" sldId="257"/>
            <ac:cxnSpMk id="69" creationId="{84D8C996-CC51-EB21-4DA7-00FB8BF687B8}"/>
          </ac:cxnSpMkLst>
        </pc:cxnChg>
      </pc:sldChg>
      <pc:sldChg chg="del">
        <pc:chgData name="박승재" userId="d6cf7f04-82ed-4249-80b4-22822ac38010" providerId="ADAL" clId="{E2D4F4C0-B251-4D41-8094-019BEB9D5498}" dt="2023-06-14T07:29:03.119" v="4894" actId="47"/>
        <pc:sldMkLst>
          <pc:docMk/>
          <pc:sldMk cId="2380333850" sldId="258"/>
        </pc:sldMkLst>
      </pc:sldChg>
      <pc:sldChg chg="del">
        <pc:chgData name="박승재" userId="d6cf7f04-82ed-4249-80b4-22822ac38010" providerId="ADAL" clId="{E2D4F4C0-B251-4D41-8094-019BEB9D5498}" dt="2023-06-14T07:29:00.919" v="4893" actId="47"/>
        <pc:sldMkLst>
          <pc:docMk/>
          <pc:sldMk cId="1260935468" sldId="259"/>
        </pc:sldMkLst>
      </pc:sldChg>
      <pc:sldChg chg="del">
        <pc:chgData name="박승재" userId="d6cf7f04-82ed-4249-80b4-22822ac38010" providerId="ADAL" clId="{E2D4F4C0-B251-4D41-8094-019BEB9D5498}" dt="2023-06-14T07:28:38.885" v="4890" actId="47"/>
        <pc:sldMkLst>
          <pc:docMk/>
          <pc:sldMk cId="654477233" sldId="260"/>
        </pc:sldMkLst>
      </pc:sldChg>
      <pc:sldChg chg="del">
        <pc:chgData name="박승재" userId="d6cf7f04-82ed-4249-80b4-22822ac38010" providerId="ADAL" clId="{E2D4F4C0-B251-4D41-8094-019BEB9D5498}" dt="2023-06-14T07:28:41.252" v="4891" actId="47"/>
        <pc:sldMkLst>
          <pc:docMk/>
          <pc:sldMk cId="3709083243" sldId="261"/>
        </pc:sldMkLst>
      </pc:sldChg>
      <pc:sldChg chg="del">
        <pc:chgData name="박승재" userId="d6cf7f04-82ed-4249-80b4-22822ac38010" providerId="ADAL" clId="{E2D4F4C0-B251-4D41-8094-019BEB9D5498}" dt="2023-06-14T07:28:44.579" v="4892" actId="47"/>
        <pc:sldMkLst>
          <pc:docMk/>
          <pc:sldMk cId="1947977720" sldId="262"/>
        </pc:sldMkLst>
      </pc:sldChg>
      <pc:sldChg chg="addSp modSp mod ord">
        <pc:chgData name="박승재" userId="d6cf7f04-82ed-4249-80b4-22822ac38010" providerId="ADAL" clId="{E2D4F4C0-B251-4D41-8094-019BEB9D5498}" dt="2023-06-14T14:00:38.107" v="11056" actId="1036"/>
        <pc:sldMkLst>
          <pc:docMk/>
          <pc:sldMk cId="3433787332" sldId="263"/>
        </pc:sldMkLst>
        <pc:spChg chg="add mod">
          <ac:chgData name="박승재" userId="d6cf7f04-82ed-4249-80b4-22822ac38010" providerId="ADAL" clId="{E2D4F4C0-B251-4D41-8094-019BEB9D5498}" dt="2023-06-14T14:00:38.107" v="11056" actId="1036"/>
          <ac:spMkLst>
            <pc:docMk/>
            <pc:sldMk cId="3433787332" sldId="263"/>
            <ac:spMk id="3" creationId="{3393B0AB-CE28-4A59-939A-F08B7597239B}"/>
          </ac:spMkLst>
        </pc:spChg>
        <pc:graphicFrameChg chg="mod modGraphic">
          <ac:chgData name="박승재" userId="d6cf7f04-82ed-4249-80b4-22822ac38010" providerId="ADAL" clId="{E2D4F4C0-B251-4D41-8094-019BEB9D5498}" dt="2023-06-14T09:22:34.506" v="6728" actId="20577"/>
          <ac:graphicFrameMkLst>
            <pc:docMk/>
            <pc:sldMk cId="3433787332" sldId="263"/>
            <ac:graphicFrameMk id="4" creationId="{00000000-0000-0000-0000-000000000000}"/>
          </ac:graphicFrameMkLst>
        </pc:graphicFrameChg>
      </pc:sldChg>
      <pc:sldChg chg="modSp new mod chgLayout">
        <pc:chgData name="박승재" userId="d6cf7f04-82ed-4249-80b4-22822ac38010" providerId="ADAL" clId="{E2D4F4C0-B251-4D41-8094-019BEB9D5498}" dt="2023-06-14T11:57:21.601" v="9721" actId="207"/>
        <pc:sldMkLst>
          <pc:docMk/>
          <pc:sldMk cId="3327498170" sldId="264"/>
        </pc:sldMkLst>
        <pc:spChg chg="mod ord">
          <ac:chgData name="박승재" userId="d6cf7f04-82ed-4249-80b4-22822ac38010" providerId="ADAL" clId="{E2D4F4C0-B251-4D41-8094-019BEB9D5498}" dt="2023-06-14T06:17:53.859" v="2101" actId="20577"/>
          <ac:spMkLst>
            <pc:docMk/>
            <pc:sldMk cId="3327498170" sldId="264"/>
            <ac:spMk id="2" creationId="{E7CEABBC-44EE-60C0-14AC-B53699E544E0}"/>
          </ac:spMkLst>
        </pc:spChg>
        <pc:spChg chg="mod ord">
          <ac:chgData name="박승재" userId="d6cf7f04-82ed-4249-80b4-22822ac38010" providerId="ADAL" clId="{E2D4F4C0-B251-4D41-8094-019BEB9D5498}" dt="2023-06-14T11:57:21.601" v="9721" actId="207"/>
          <ac:spMkLst>
            <pc:docMk/>
            <pc:sldMk cId="3327498170" sldId="264"/>
            <ac:spMk id="3" creationId="{D0C21418-BD4E-D62F-33F9-1FC8E0FEA4DE}"/>
          </ac:spMkLst>
        </pc:spChg>
      </pc:sldChg>
      <pc:sldChg chg="modSp new mod">
        <pc:chgData name="박승재" userId="d6cf7f04-82ed-4249-80b4-22822ac38010" providerId="ADAL" clId="{E2D4F4C0-B251-4D41-8094-019BEB9D5498}" dt="2023-06-14T14:03:47.358" v="11228" actId="115"/>
        <pc:sldMkLst>
          <pc:docMk/>
          <pc:sldMk cId="1331954393" sldId="265"/>
        </pc:sldMkLst>
        <pc:spChg chg="mod">
          <ac:chgData name="박승재" userId="d6cf7f04-82ed-4249-80b4-22822ac38010" providerId="ADAL" clId="{E2D4F4C0-B251-4D41-8094-019BEB9D5498}" dt="2023-06-14T05:57:19.066" v="892" actId="20577"/>
          <ac:spMkLst>
            <pc:docMk/>
            <pc:sldMk cId="1331954393" sldId="265"/>
            <ac:spMk id="2" creationId="{88BD63E0-3C64-ACFB-09DB-FD922B4A6CC0}"/>
          </ac:spMkLst>
        </pc:spChg>
        <pc:spChg chg="mod">
          <ac:chgData name="박승재" userId="d6cf7f04-82ed-4249-80b4-22822ac38010" providerId="ADAL" clId="{E2D4F4C0-B251-4D41-8094-019BEB9D5498}" dt="2023-06-14T14:03:47.358" v="11228" actId="115"/>
          <ac:spMkLst>
            <pc:docMk/>
            <pc:sldMk cId="1331954393" sldId="265"/>
            <ac:spMk id="3" creationId="{A97C1A3C-C7BA-BEF3-9D6D-90A8C318363A}"/>
          </ac:spMkLst>
        </pc:spChg>
      </pc:sldChg>
      <pc:sldChg chg="addSp delSp modSp new mod">
        <pc:chgData name="박승재" userId="d6cf7f04-82ed-4249-80b4-22822ac38010" providerId="ADAL" clId="{E2D4F4C0-B251-4D41-8094-019BEB9D5498}" dt="2023-06-14T13:51:10.313" v="10711" actId="1076"/>
        <pc:sldMkLst>
          <pc:docMk/>
          <pc:sldMk cId="3702642500" sldId="266"/>
        </pc:sldMkLst>
        <pc:spChg chg="mod">
          <ac:chgData name="박승재" userId="d6cf7f04-82ed-4249-80b4-22822ac38010" providerId="ADAL" clId="{E2D4F4C0-B251-4D41-8094-019BEB9D5498}" dt="2023-06-14T08:38:33.334" v="5354" actId="404"/>
          <ac:spMkLst>
            <pc:docMk/>
            <pc:sldMk cId="3702642500" sldId="266"/>
            <ac:spMk id="2" creationId="{35658BD5-A62A-EE63-10E8-5C43FFAF97D1}"/>
          </ac:spMkLst>
        </pc:spChg>
        <pc:spChg chg="del">
          <ac:chgData name="박승재" userId="d6cf7f04-82ed-4249-80b4-22822ac38010" providerId="ADAL" clId="{E2D4F4C0-B251-4D41-8094-019BEB9D5498}" dt="2023-06-14T13:35:23.936" v="10554" actId="22"/>
          <ac:spMkLst>
            <pc:docMk/>
            <pc:sldMk cId="3702642500" sldId="266"/>
            <ac:spMk id="3" creationId="{77EDAB6F-3501-8625-81B2-46FA675B00CE}"/>
          </ac:spMkLst>
        </pc:spChg>
        <pc:spChg chg="add mod">
          <ac:chgData name="박승재" userId="d6cf7f04-82ed-4249-80b4-22822ac38010" providerId="ADAL" clId="{E2D4F4C0-B251-4D41-8094-019BEB9D5498}" dt="2023-06-14T13:50:33.757" v="10644" actId="1076"/>
          <ac:spMkLst>
            <pc:docMk/>
            <pc:sldMk cId="3702642500" sldId="266"/>
            <ac:spMk id="6" creationId="{6C5EEAAB-C771-44B3-902D-E08B02BE66AA}"/>
          </ac:spMkLst>
        </pc:spChg>
        <pc:spChg chg="add mod">
          <ac:chgData name="박승재" userId="d6cf7f04-82ed-4249-80b4-22822ac38010" providerId="ADAL" clId="{E2D4F4C0-B251-4D41-8094-019BEB9D5498}" dt="2023-06-14T13:51:01.373" v="10690" actId="1076"/>
          <ac:spMkLst>
            <pc:docMk/>
            <pc:sldMk cId="3702642500" sldId="266"/>
            <ac:spMk id="7" creationId="{7FA666CA-D7C2-02B6-9A7A-0F6C736F6E80}"/>
          </ac:spMkLst>
        </pc:spChg>
        <pc:spChg chg="add mod">
          <ac:chgData name="박승재" userId="d6cf7f04-82ed-4249-80b4-22822ac38010" providerId="ADAL" clId="{E2D4F4C0-B251-4D41-8094-019BEB9D5498}" dt="2023-06-14T13:50:54.132" v="10688" actId="20577"/>
          <ac:spMkLst>
            <pc:docMk/>
            <pc:sldMk cId="3702642500" sldId="266"/>
            <ac:spMk id="8" creationId="{44CE549B-5918-2D0B-BCF0-301061FB22D9}"/>
          </ac:spMkLst>
        </pc:spChg>
        <pc:spChg chg="add mod">
          <ac:chgData name="박승재" userId="d6cf7f04-82ed-4249-80b4-22822ac38010" providerId="ADAL" clId="{E2D4F4C0-B251-4D41-8094-019BEB9D5498}" dt="2023-06-14T13:51:10.313" v="10711" actId="1076"/>
          <ac:spMkLst>
            <pc:docMk/>
            <pc:sldMk cId="3702642500" sldId="266"/>
            <ac:spMk id="9" creationId="{6C7D1556-A3CA-F38B-BBD9-0B998798994D}"/>
          </ac:spMkLst>
        </pc:spChg>
        <pc:picChg chg="add mod ord">
          <ac:chgData name="박승재" userId="d6cf7f04-82ed-4249-80b4-22822ac38010" providerId="ADAL" clId="{E2D4F4C0-B251-4D41-8094-019BEB9D5498}" dt="2023-06-14T13:35:23.936" v="10554" actId="22"/>
          <ac:picMkLst>
            <pc:docMk/>
            <pc:sldMk cId="3702642500" sldId="266"/>
            <ac:picMk id="5" creationId="{E2173B2D-3459-A498-B0EE-F5D29D250D30}"/>
          </ac:picMkLst>
        </pc:picChg>
      </pc:sldChg>
      <pc:sldChg chg="addSp delSp modSp add mod modAnim">
        <pc:chgData name="박승재" userId="d6cf7f04-82ed-4249-80b4-22822ac38010" providerId="ADAL" clId="{E2D4F4C0-B251-4D41-8094-019BEB9D5498}" dt="2023-06-14T13:49:59.289" v="10596" actId="403"/>
        <pc:sldMkLst>
          <pc:docMk/>
          <pc:sldMk cId="800517976" sldId="267"/>
        </pc:sldMkLst>
        <pc:spChg chg="mod">
          <ac:chgData name="박승재" userId="d6cf7f04-82ed-4249-80b4-22822ac38010" providerId="ADAL" clId="{E2D4F4C0-B251-4D41-8094-019BEB9D5498}" dt="2023-06-14T13:49:59.289" v="10596" actId="403"/>
          <ac:spMkLst>
            <pc:docMk/>
            <pc:sldMk cId="800517976" sldId="267"/>
            <ac:spMk id="2" creationId="{35658BD5-A62A-EE63-10E8-5C43FFAF97D1}"/>
          </ac:spMkLst>
        </pc:spChg>
        <pc:spChg chg="add del mod">
          <ac:chgData name="박승재" userId="d6cf7f04-82ed-4249-80b4-22822ac38010" providerId="ADAL" clId="{E2D4F4C0-B251-4D41-8094-019BEB9D5498}" dt="2023-06-14T11:14:53.354" v="8253" actId="20577"/>
          <ac:spMkLst>
            <pc:docMk/>
            <pc:sldMk cId="800517976" sldId="267"/>
            <ac:spMk id="3" creationId="{77EDAB6F-3501-8625-81B2-46FA675B00CE}"/>
          </ac:spMkLst>
        </pc:spChg>
        <pc:spChg chg="add mod">
          <ac:chgData name="박승재" userId="d6cf7f04-82ed-4249-80b4-22822ac38010" providerId="ADAL" clId="{E2D4F4C0-B251-4D41-8094-019BEB9D5498}" dt="2023-06-14T11:27:10.993" v="8884" actId="1035"/>
          <ac:spMkLst>
            <pc:docMk/>
            <pc:sldMk cId="800517976" sldId="267"/>
            <ac:spMk id="5" creationId="{45FF4E50-283C-E6D8-9AEE-CB97DBBD94CF}"/>
          </ac:spMkLst>
        </pc:spChg>
        <pc:spChg chg="add del">
          <ac:chgData name="박승재" userId="d6cf7f04-82ed-4249-80b4-22822ac38010" providerId="ADAL" clId="{E2D4F4C0-B251-4D41-8094-019BEB9D5498}" dt="2023-06-14T06:27:26.999" v="2512" actId="22"/>
          <ac:spMkLst>
            <pc:docMk/>
            <pc:sldMk cId="800517976" sldId="267"/>
            <ac:spMk id="7" creationId="{84C49F3C-7690-A8F8-CA63-07C51F485BF4}"/>
          </ac:spMkLst>
        </pc:spChg>
        <pc:spChg chg="add mod">
          <ac:chgData name="박승재" userId="d6cf7f04-82ed-4249-80b4-22822ac38010" providerId="ADAL" clId="{E2D4F4C0-B251-4D41-8094-019BEB9D5498}" dt="2023-06-14T11:27:10.993" v="8884" actId="1035"/>
          <ac:spMkLst>
            <pc:docMk/>
            <pc:sldMk cId="800517976" sldId="267"/>
            <ac:spMk id="9" creationId="{03F91AED-71B2-FB3E-AC04-79ADFA21CF10}"/>
          </ac:spMkLst>
        </pc:spChg>
        <pc:spChg chg="add mod">
          <ac:chgData name="박승재" userId="d6cf7f04-82ed-4249-80b4-22822ac38010" providerId="ADAL" clId="{E2D4F4C0-B251-4D41-8094-019BEB9D5498}" dt="2023-06-14T11:27:04.939" v="8881" actId="1035"/>
          <ac:spMkLst>
            <pc:docMk/>
            <pc:sldMk cId="800517976" sldId="267"/>
            <ac:spMk id="11" creationId="{E6015312-8921-9396-97CB-20D90970BA1B}"/>
          </ac:spMkLst>
        </pc:spChg>
        <pc:spChg chg="add mod">
          <ac:chgData name="박승재" userId="d6cf7f04-82ed-4249-80b4-22822ac38010" providerId="ADAL" clId="{E2D4F4C0-B251-4D41-8094-019BEB9D5498}" dt="2023-06-14T11:27:10.993" v="8884" actId="1035"/>
          <ac:spMkLst>
            <pc:docMk/>
            <pc:sldMk cId="800517976" sldId="267"/>
            <ac:spMk id="12" creationId="{920F0D2F-405F-424E-A0BA-0A7C40158C65}"/>
          </ac:spMkLst>
        </pc:spChg>
        <pc:spChg chg="add mod">
          <ac:chgData name="박승재" userId="d6cf7f04-82ed-4249-80b4-22822ac38010" providerId="ADAL" clId="{E2D4F4C0-B251-4D41-8094-019BEB9D5498}" dt="2023-06-14T11:27:10.993" v="8884" actId="1035"/>
          <ac:spMkLst>
            <pc:docMk/>
            <pc:sldMk cId="800517976" sldId="267"/>
            <ac:spMk id="13" creationId="{5E1188D8-5997-7175-C6D7-3CF87F72F55C}"/>
          </ac:spMkLst>
        </pc:spChg>
        <pc:spChg chg="add del">
          <ac:chgData name="박승재" userId="d6cf7f04-82ed-4249-80b4-22822ac38010" providerId="ADAL" clId="{E2D4F4C0-B251-4D41-8094-019BEB9D5498}" dt="2023-06-14T13:49:55.757" v="10591" actId="22"/>
          <ac:spMkLst>
            <pc:docMk/>
            <pc:sldMk cId="800517976" sldId="267"/>
            <ac:spMk id="15" creationId="{0DDDC02C-2710-75FC-F5D5-3B378B588744}"/>
          </ac:spMkLst>
        </pc:spChg>
        <pc:picChg chg="add mod">
          <ac:chgData name="박승재" userId="d6cf7f04-82ed-4249-80b4-22822ac38010" providerId="ADAL" clId="{E2D4F4C0-B251-4D41-8094-019BEB9D5498}" dt="2023-06-14T11:32:35.025" v="8898" actId="1036"/>
          <ac:picMkLst>
            <pc:docMk/>
            <pc:sldMk cId="800517976" sldId="267"/>
            <ac:picMk id="4" creationId="{B479F981-D0E1-FB6E-8D8D-8C617F3028DD}"/>
          </ac:picMkLst>
        </pc:picChg>
        <pc:picChg chg="add del mod">
          <ac:chgData name="박승재" userId="d6cf7f04-82ed-4249-80b4-22822ac38010" providerId="ADAL" clId="{E2D4F4C0-B251-4D41-8094-019BEB9D5498}" dt="2023-06-14T06:17:08.471" v="1966"/>
          <ac:picMkLst>
            <pc:docMk/>
            <pc:sldMk cId="800517976" sldId="267"/>
            <ac:picMk id="1026" creationId="{6D0F83BC-76B8-7753-C8C5-76527691C5D2}"/>
          </ac:picMkLst>
        </pc:picChg>
        <pc:picChg chg="add mod">
          <ac:chgData name="박승재" userId="d6cf7f04-82ed-4249-80b4-22822ac38010" providerId="ADAL" clId="{E2D4F4C0-B251-4D41-8094-019BEB9D5498}" dt="2023-06-14T11:27:12.310" v="8885" actId="1035"/>
          <ac:picMkLst>
            <pc:docMk/>
            <pc:sldMk cId="800517976" sldId="267"/>
            <ac:picMk id="1028" creationId="{049291F3-8921-DF05-B373-A1EC4669C2A6}"/>
          </ac:picMkLst>
        </pc:picChg>
      </pc:sldChg>
      <pc:sldChg chg="addSp delSp modSp new mod modAnim">
        <pc:chgData name="박승재" userId="d6cf7f04-82ed-4249-80b4-22822ac38010" providerId="ADAL" clId="{E2D4F4C0-B251-4D41-8094-019BEB9D5498}" dt="2023-06-14T06:21:08.537" v="2102"/>
        <pc:sldMkLst>
          <pc:docMk/>
          <pc:sldMk cId="1402430111" sldId="268"/>
        </pc:sldMkLst>
        <pc:spChg chg="mod">
          <ac:chgData name="박승재" userId="d6cf7f04-82ed-4249-80b4-22822ac38010" providerId="ADAL" clId="{E2D4F4C0-B251-4D41-8094-019BEB9D5498}" dt="2023-06-14T06:17:49.272" v="2099" actId="20577"/>
          <ac:spMkLst>
            <pc:docMk/>
            <pc:sldMk cId="1402430111" sldId="268"/>
            <ac:spMk id="2" creationId="{D8C2F022-7743-C44F-C09F-6CFDF277339F}"/>
          </ac:spMkLst>
        </pc:spChg>
        <pc:spChg chg="del">
          <ac:chgData name="박승재" userId="d6cf7f04-82ed-4249-80b4-22822ac38010" providerId="ADAL" clId="{E2D4F4C0-B251-4D41-8094-019BEB9D5498}" dt="2023-06-14T06:21:08.537" v="2102"/>
          <ac:spMkLst>
            <pc:docMk/>
            <pc:sldMk cId="1402430111" sldId="268"/>
            <ac:spMk id="3" creationId="{98B7040D-62C4-C102-278F-05E0956D7752}"/>
          </ac:spMkLst>
        </pc:spChg>
        <pc:picChg chg="add mod">
          <ac:chgData name="박승재" userId="d6cf7f04-82ed-4249-80b4-22822ac38010" providerId="ADAL" clId="{E2D4F4C0-B251-4D41-8094-019BEB9D5498}" dt="2023-06-14T06:21:08.537" v="2102"/>
          <ac:picMkLst>
            <pc:docMk/>
            <pc:sldMk cId="1402430111" sldId="268"/>
            <ac:picMk id="4" creationId="{55B9F20A-ACD9-B1ED-1142-7065316AA6E0}"/>
          </ac:picMkLst>
        </pc:picChg>
      </pc:sldChg>
      <pc:sldChg chg="addSp delSp modSp new mod ord">
        <pc:chgData name="박승재" userId="d6cf7f04-82ed-4249-80b4-22822ac38010" providerId="ADAL" clId="{E2D4F4C0-B251-4D41-8094-019BEB9D5498}" dt="2023-06-14T08:38:31.041" v="5352" actId="404"/>
        <pc:sldMkLst>
          <pc:docMk/>
          <pc:sldMk cId="1219062849" sldId="269"/>
        </pc:sldMkLst>
        <pc:spChg chg="mod">
          <ac:chgData name="박승재" userId="d6cf7f04-82ed-4249-80b4-22822ac38010" providerId="ADAL" clId="{E2D4F4C0-B251-4D41-8094-019BEB9D5498}" dt="2023-06-14T08:38:31.041" v="5352" actId="404"/>
          <ac:spMkLst>
            <pc:docMk/>
            <pc:sldMk cId="1219062849" sldId="269"/>
            <ac:spMk id="2" creationId="{01AA67F6-C4F8-F81D-1FC5-A47B848CB9AE}"/>
          </ac:spMkLst>
        </pc:spChg>
        <pc:spChg chg="del">
          <ac:chgData name="박승재" userId="d6cf7f04-82ed-4249-80b4-22822ac38010" providerId="ADAL" clId="{E2D4F4C0-B251-4D41-8094-019BEB9D5498}" dt="2023-06-14T06:49:37.423" v="3120" actId="22"/>
          <ac:spMkLst>
            <pc:docMk/>
            <pc:sldMk cId="1219062849" sldId="269"/>
            <ac:spMk id="3" creationId="{C9FA28BF-FBCA-C4E9-BE1F-FE16604E2941}"/>
          </ac:spMkLst>
        </pc:spChg>
        <pc:spChg chg="add mod">
          <ac:chgData name="박승재" userId="d6cf7f04-82ed-4249-80b4-22822ac38010" providerId="ADAL" clId="{E2D4F4C0-B251-4D41-8094-019BEB9D5498}" dt="2023-06-14T06:52:26.502" v="3230" actId="14100"/>
          <ac:spMkLst>
            <pc:docMk/>
            <pc:sldMk cId="1219062849" sldId="269"/>
            <ac:spMk id="6" creationId="{33565F93-362D-4B70-5329-33C3C41E3F3C}"/>
          </ac:spMkLst>
        </pc:spChg>
        <pc:spChg chg="add mod">
          <ac:chgData name="박승재" userId="d6cf7f04-82ed-4249-80b4-22822ac38010" providerId="ADAL" clId="{E2D4F4C0-B251-4D41-8094-019BEB9D5498}" dt="2023-06-14T06:52:30.704" v="3231" actId="1076"/>
          <ac:spMkLst>
            <pc:docMk/>
            <pc:sldMk cId="1219062849" sldId="269"/>
            <ac:spMk id="7" creationId="{14B2FF71-37D8-554C-1B73-1FBD4EC70AE1}"/>
          </ac:spMkLst>
        </pc:spChg>
        <pc:spChg chg="add mod">
          <ac:chgData name="박승재" userId="d6cf7f04-82ed-4249-80b4-22822ac38010" providerId="ADAL" clId="{E2D4F4C0-B251-4D41-8094-019BEB9D5498}" dt="2023-06-14T06:56:31.383" v="3594" actId="207"/>
          <ac:spMkLst>
            <pc:docMk/>
            <pc:sldMk cId="1219062849" sldId="269"/>
            <ac:spMk id="10" creationId="{2B37CA7A-1D21-6EA4-8AA3-71F0344EEB08}"/>
          </ac:spMkLst>
        </pc:spChg>
        <pc:picChg chg="add mod ord modCrop">
          <ac:chgData name="박승재" userId="d6cf7f04-82ed-4249-80b4-22822ac38010" providerId="ADAL" clId="{E2D4F4C0-B251-4D41-8094-019BEB9D5498}" dt="2023-06-14T06:52:12.058" v="3225" actId="14100"/>
          <ac:picMkLst>
            <pc:docMk/>
            <pc:sldMk cId="1219062849" sldId="269"/>
            <ac:picMk id="5" creationId="{4D489BBA-9546-A9AC-7766-8FDD8C960D0C}"/>
          </ac:picMkLst>
        </pc:picChg>
        <pc:picChg chg="add mod modCrop">
          <ac:chgData name="박승재" userId="d6cf7f04-82ed-4249-80b4-22822ac38010" providerId="ADAL" clId="{E2D4F4C0-B251-4D41-8094-019BEB9D5498}" dt="2023-06-14T06:55:29.091" v="3560" actId="1036"/>
          <ac:picMkLst>
            <pc:docMk/>
            <pc:sldMk cId="1219062849" sldId="269"/>
            <ac:picMk id="9" creationId="{AD13B869-50C1-DE6F-E813-80FB542393F6}"/>
          </ac:picMkLst>
        </pc:picChg>
      </pc:sldChg>
      <pc:sldChg chg="addSp delSp modSp new mod">
        <pc:chgData name="박승재" userId="d6cf7f04-82ed-4249-80b4-22822ac38010" providerId="ADAL" clId="{E2D4F4C0-B251-4D41-8094-019BEB9D5498}" dt="2023-06-14T12:45:16.504" v="10345" actId="1037"/>
        <pc:sldMkLst>
          <pc:docMk/>
          <pc:sldMk cId="190246586" sldId="270"/>
        </pc:sldMkLst>
        <pc:spChg chg="mod">
          <ac:chgData name="박승재" userId="d6cf7f04-82ed-4249-80b4-22822ac38010" providerId="ADAL" clId="{E2D4F4C0-B251-4D41-8094-019BEB9D5498}" dt="2023-06-14T08:38:26.682" v="5348" actId="404"/>
          <ac:spMkLst>
            <pc:docMk/>
            <pc:sldMk cId="190246586" sldId="270"/>
            <ac:spMk id="2" creationId="{E1EB2193-9747-EC9C-59B2-2B882B06DB57}"/>
          </ac:spMkLst>
        </pc:spChg>
        <pc:spChg chg="del">
          <ac:chgData name="박승재" userId="d6cf7f04-82ed-4249-80b4-22822ac38010" providerId="ADAL" clId="{E2D4F4C0-B251-4D41-8094-019BEB9D5498}" dt="2023-06-14T06:57:46.857" v="3662"/>
          <ac:spMkLst>
            <pc:docMk/>
            <pc:sldMk cId="190246586" sldId="270"/>
            <ac:spMk id="3" creationId="{D8E3317A-3057-4500-EFBA-B0423F9191AC}"/>
          </ac:spMkLst>
        </pc:spChg>
        <pc:spChg chg="add del mod">
          <ac:chgData name="박승재" userId="d6cf7f04-82ed-4249-80b4-22822ac38010" providerId="ADAL" clId="{E2D4F4C0-B251-4D41-8094-019BEB9D5498}" dt="2023-06-14T06:58:28.617" v="3668"/>
          <ac:spMkLst>
            <pc:docMk/>
            <pc:sldMk cId="190246586" sldId="270"/>
            <ac:spMk id="4" creationId="{47037DA4-ED1B-A359-C5DC-8CF27713E73A}"/>
          </ac:spMkLst>
        </pc:spChg>
        <pc:spChg chg="add del mod">
          <ac:chgData name="박승재" userId="d6cf7f04-82ed-4249-80b4-22822ac38010" providerId="ADAL" clId="{E2D4F4C0-B251-4D41-8094-019BEB9D5498}" dt="2023-06-14T06:58:44.226" v="3670"/>
          <ac:spMkLst>
            <pc:docMk/>
            <pc:sldMk cId="190246586" sldId="270"/>
            <ac:spMk id="5" creationId="{D250F7E1-F4EC-C882-98E3-A1D2DE2B8476}"/>
          </ac:spMkLst>
        </pc:spChg>
        <pc:spChg chg="add mod">
          <ac:chgData name="박승재" userId="d6cf7f04-82ed-4249-80b4-22822ac38010" providerId="ADAL" clId="{E2D4F4C0-B251-4D41-8094-019BEB9D5498}" dt="2023-06-14T12:45:16.504" v="10345" actId="1037"/>
          <ac:spMkLst>
            <pc:docMk/>
            <pc:sldMk cId="190246586" sldId="270"/>
            <ac:spMk id="6" creationId="{2990370D-D993-1989-2411-9D185B96A93C}"/>
          </ac:spMkLst>
        </pc:spChg>
        <pc:spChg chg="add mod">
          <ac:chgData name="박승재" userId="d6cf7f04-82ed-4249-80b4-22822ac38010" providerId="ADAL" clId="{E2D4F4C0-B251-4D41-8094-019BEB9D5498}" dt="2023-06-14T12:45:16.504" v="10345" actId="1037"/>
          <ac:spMkLst>
            <pc:docMk/>
            <pc:sldMk cId="190246586" sldId="270"/>
            <ac:spMk id="7" creationId="{D27D191E-36F2-320D-248F-39FA49852BEB}"/>
          </ac:spMkLst>
        </pc:spChg>
        <pc:spChg chg="add mod">
          <ac:chgData name="박승재" userId="d6cf7f04-82ed-4249-80b4-22822ac38010" providerId="ADAL" clId="{E2D4F4C0-B251-4D41-8094-019BEB9D5498}" dt="2023-06-14T12:05:06.042" v="9899" actId="1036"/>
          <ac:spMkLst>
            <pc:docMk/>
            <pc:sldMk cId="190246586" sldId="270"/>
            <ac:spMk id="8" creationId="{953FCB8A-B99D-BF2C-3234-0342FABBE6A6}"/>
          </ac:spMkLst>
        </pc:spChg>
        <pc:spChg chg="add mod">
          <ac:chgData name="박승재" userId="d6cf7f04-82ed-4249-80b4-22822ac38010" providerId="ADAL" clId="{E2D4F4C0-B251-4D41-8094-019BEB9D5498}" dt="2023-06-14T07:06:13.698" v="3939" actId="164"/>
          <ac:spMkLst>
            <pc:docMk/>
            <pc:sldMk cId="190246586" sldId="270"/>
            <ac:spMk id="9" creationId="{5BB728C8-B227-24CE-AC3D-B4559B73862F}"/>
          </ac:spMkLst>
        </pc:spChg>
        <pc:spChg chg="add mod">
          <ac:chgData name="박승재" userId="d6cf7f04-82ed-4249-80b4-22822ac38010" providerId="ADAL" clId="{E2D4F4C0-B251-4D41-8094-019BEB9D5498}" dt="2023-06-14T07:06:13.698" v="3939" actId="164"/>
          <ac:spMkLst>
            <pc:docMk/>
            <pc:sldMk cId="190246586" sldId="270"/>
            <ac:spMk id="11" creationId="{F283B2E7-125B-A17B-AE93-E7AA34879ACF}"/>
          </ac:spMkLst>
        </pc:spChg>
        <pc:spChg chg="add mod">
          <ac:chgData name="박승재" userId="d6cf7f04-82ed-4249-80b4-22822ac38010" providerId="ADAL" clId="{E2D4F4C0-B251-4D41-8094-019BEB9D5498}" dt="2023-06-14T07:06:24.913" v="3944" actId="164"/>
          <ac:spMkLst>
            <pc:docMk/>
            <pc:sldMk cId="190246586" sldId="270"/>
            <ac:spMk id="12" creationId="{E849E1CC-112D-6A40-F0C1-AD378E688356}"/>
          </ac:spMkLst>
        </pc:spChg>
        <pc:spChg chg="add mod">
          <ac:chgData name="박승재" userId="d6cf7f04-82ed-4249-80b4-22822ac38010" providerId="ADAL" clId="{E2D4F4C0-B251-4D41-8094-019BEB9D5498}" dt="2023-06-14T07:06:24.913" v="3944" actId="164"/>
          <ac:spMkLst>
            <pc:docMk/>
            <pc:sldMk cId="190246586" sldId="270"/>
            <ac:spMk id="14" creationId="{E279D6F8-6892-68A4-7FD4-589E40F6212C}"/>
          </ac:spMkLst>
        </pc:spChg>
        <pc:spChg chg="add mod">
          <ac:chgData name="박승재" userId="d6cf7f04-82ed-4249-80b4-22822ac38010" providerId="ADAL" clId="{E2D4F4C0-B251-4D41-8094-019BEB9D5498}" dt="2023-06-14T07:07:46.006" v="4002" actId="164"/>
          <ac:spMkLst>
            <pc:docMk/>
            <pc:sldMk cId="190246586" sldId="270"/>
            <ac:spMk id="22" creationId="{A6EFF50C-8604-B991-E1E5-870327C45195}"/>
          </ac:spMkLst>
        </pc:spChg>
        <pc:spChg chg="add mod">
          <ac:chgData name="박승재" userId="d6cf7f04-82ed-4249-80b4-22822ac38010" providerId="ADAL" clId="{E2D4F4C0-B251-4D41-8094-019BEB9D5498}" dt="2023-06-14T07:07:46.006" v="4002" actId="164"/>
          <ac:spMkLst>
            <pc:docMk/>
            <pc:sldMk cId="190246586" sldId="270"/>
            <ac:spMk id="23" creationId="{C5F3298B-259C-CA0F-9F14-19F43C16C00D}"/>
          </ac:spMkLst>
        </pc:spChg>
        <pc:spChg chg="mod">
          <ac:chgData name="박승재" userId="d6cf7f04-82ed-4249-80b4-22822ac38010" providerId="ADAL" clId="{E2D4F4C0-B251-4D41-8094-019BEB9D5498}" dt="2023-06-14T07:07:47.218" v="4003"/>
          <ac:spMkLst>
            <pc:docMk/>
            <pc:sldMk cId="190246586" sldId="270"/>
            <ac:spMk id="26" creationId="{CB4EE186-177B-ED17-8CE2-DA896B78BFC4}"/>
          </ac:spMkLst>
        </pc:spChg>
        <pc:spChg chg="mod">
          <ac:chgData name="박승재" userId="d6cf7f04-82ed-4249-80b4-22822ac38010" providerId="ADAL" clId="{E2D4F4C0-B251-4D41-8094-019BEB9D5498}" dt="2023-06-14T07:07:56.653" v="4014" actId="1076"/>
          <ac:spMkLst>
            <pc:docMk/>
            <pc:sldMk cId="190246586" sldId="270"/>
            <ac:spMk id="27" creationId="{8226D032-1818-7C3F-EB49-FD88B5FB9C12}"/>
          </ac:spMkLst>
        </pc:spChg>
        <pc:spChg chg="add mod">
          <ac:chgData name="박승재" userId="d6cf7f04-82ed-4249-80b4-22822ac38010" providerId="ADAL" clId="{E2D4F4C0-B251-4D41-8094-019BEB9D5498}" dt="2023-06-14T07:15:38.297" v="4417" actId="164"/>
          <ac:spMkLst>
            <pc:docMk/>
            <pc:sldMk cId="190246586" sldId="270"/>
            <ac:spMk id="33" creationId="{CE1CFD7E-1C20-ACFA-9144-96B5A71ED932}"/>
          </ac:spMkLst>
        </pc:spChg>
        <pc:spChg chg="add mod">
          <ac:chgData name="박승재" userId="d6cf7f04-82ed-4249-80b4-22822ac38010" providerId="ADAL" clId="{E2D4F4C0-B251-4D41-8094-019BEB9D5498}" dt="2023-06-14T07:15:38.297" v="4417" actId="164"/>
          <ac:spMkLst>
            <pc:docMk/>
            <pc:sldMk cId="190246586" sldId="270"/>
            <ac:spMk id="34" creationId="{16415F91-9633-7B0D-13CB-947D2AE59FF4}"/>
          </ac:spMkLst>
        </pc:spChg>
        <pc:spChg chg="add mod">
          <ac:chgData name="박승재" userId="d6cf7f04-82ed-4249-80b4-22822ac38010" providerId="ADAL" clId="{E2D4F4C0-B251-4D41-8094-019BEB9D5498}" dt="2023-06-14T07:15:38.297" v="4417" actId="164"/>
          <ac:spMkLst>
            <pc:docMk/>
            <pc:sldMk cId="190246586" sldId="270"/>
            <ac:spMk id="35" creationId="{66C2578C-C09A-0AB0-8A3C-0E348659EE47}"/>
          </ac:spMkLst>
        </pc:spChg>
        <pc:spChg chg="mod">
          <ac:chgData name="박승재" userId="d6cf7f04-82ed-4249-80b4-22822ac38010" providerId="ADAL" clId="{E2D4F4C0-B251-4D41-8094-019BEB9D5498}" dt="2023-06-14T07:10:36.431" v="4100" actId="14100"/>
          <ac:spMkLst>
            <pc:docMk/>
            <pc:sldMk cId="190246586" sldId="270"/>
            <ac:spMk id="37" creationId="{D9786C79-502D-85CB-36A2-88507E4FB96D}"/>
          </ac:spMkLst>
        </pc:spChg>
        <pc:spChg chg="mod">
          <ac:chgData name="박승재" userId="d6cf7f04-82ed-4249-80b4-22822ac38010" providerId="ADAL" clId="{E2D4F4C0-B251-4D41-8094-019BEB9D5498}" dt="2023-06-14T07:10:33.735" v="4099" actId="20577"/>
          <ac:spMkLst>
            <pc:docMk/>
            <pc:sldMk cId="190246586" sldId="270"/>
            <ac:spMk id="38" creationId="{787F0AC5-3D96-570A-E5D4-04915D620521}"/>
          </ac:spMkLst>
        </pc:spChg>
        <pc:spChg chg="add mod">
          <ac:chgData name="박승재" userId="d6cf7f04-82ed-4249-80b4-22822ac38010" providerId="ADAL" clId="{E2D4F4C0-B251-4D41-8094-019BEB9D5498}" dt="2023-06-14T07:15:38.297" v="4417" actId="164"/>
          <ac:spMkLst>
            <pc:docMk/>
            <pc:sldMk cId="190246586" sldId="270"/>
            <ac:spMk id="49" creationId="{79D174D9-554A-3292-A9C7-CF89976A2AB0}"/>
          </ac:spMkLst>
        </pc:spChg>
        <pc:spChg chg="mod">
          <ac:chgData name="박승재" userId="d6cf7f04-82ed-4249-80b4-22822ac38010" providerId="ADAL" clId="{E2D4F4C0-B251-4D41-8094-019BEB9D5498}" dt="2023-06-14T07:12:07.725" v="4192" actId="14100"/>
          <ac:spMkLst>
            <pc:docMk/>
            <pc:sldMk cId="190246586" sldId="270"/>
            <ac:spMk id="55" creationId="{3479595A-6B9D-B2F4-744D-906E20A38403}"/>
          </ac:spMkLst>
        </pc:spChg>
        <pc:spChg chg="mod">
          <ac:chgData name="박승재" userId="d6cf7f04-82ed-4249-80b4-22822ac38010" providerId="ADAL" clId="{E2D4F4C0-B251-4D41-8094-019BEB9D5498}" dt="2023-06-14T07:12:04.245" v="4191" actId="20577"/>
          <ac:spMkLst>
            <pc:docMk/>
            <pc:sldMk cId="190246586" sldId="270"/>
            <ac:spMk id="56" creationId="{62C25538-99D6-E50C-3256-67EF4CFF571B}"/>
          </ac:spMkLst>
        </pc:spChg>
        <pc:spChg chg="add mod">
          <ac:chgData name="박승재" userId="d6cf7f04-82ed-4249-80b4-22822ac38010" providerId="ADAL" clId="{E2D4F4C0-B251-4D41-8094-019BEB9D5498}" dt="2023-06-14T07:13:47.223" v="4248" actId="164"/>
          <ac:spMkLst>
            <pc:docMk/>
            <pc:sldMk cId="190246586" sldId="270"/>
            <ac:spMk id="2051" creationId="{EFFA13E0-38DC-6BC0-FBCF-8C17C47AB912}"/>
          </ac:spMkLst>
        </pc:spChg>
        <pc:spChg chg="add mod">
          <ac:chgData name="박승재" userId="d6cf7f04-82ed-4249-80b4-22822ac38010" providerId="ADAL" clId="{E2D4F4C0-B251-4D41-8094-019BEB9D5498}" dt="2023-06-14T07:13:47.223" v="4248" actId="164"/>
          <ac:spMkLst>
            <pc:docMk/>
            <pc:sldMk cId="190246586" sldId="270"/>
            <ac:spMk id="2053" creationId="{6F55ED72-99B0-E94F-F056-46EDD4929F48}"/>
          </ac:spMkLst>
        </pc:spChg>
        <pc:spChg chg="add mod">
          <ac:chgData name="박승재" userId="d6cf7f04-82ed-4249-80b4-22822ac38010" providerId="ADAL" clId="{E2D4F4C0-B251-4D41-8094-019BEB9D5498}" dt="2023-06-14T12:05:06.042" v="9899" actId="1036"/>
          <ac:spMkLst>
            <pc:docMk/>
            <pc:sldMk cId="190246586" sldId="270"/>
            <ac:spMk id="2062" creationId="{2F9FECB0-8CA9-2F40-5782-A354812E6BBD}"/>
          </ac:spMkLst>
        </pc:spChg>
        <pc:spChg chg="add mod">
          <ac:chgData name="박승재" userId="d6cf7f04-82ed-4249-80b4-22822ac38010" providerId="ADAL" clId="{E2D4F4C0-B251-4D41-8094-019BEB9D5498}" dt="2023-06-14T12:45:16.504" v="10345" actId="1037"/>
          <ac:spMkLst>
            <pc:docMk/>
            <pc:sldMk cId="190246586" sldId="270"/>
            <ac:spMk id="2066" creationId="{B2695658-E872-1AC4-032C-BC353537A4E4}"/>
          </ac:spMkLst>
        </pc:spChg>
        <pc:grpChg chg="add mod">
          <ac:chgData name="박승재" userId="d6cf7f04-82ed-4249-80b4-22822ac38010" providerId="ADAL" clId="{E2D4F4C0-B251-4D41-8094-019BEB9D5498}" dt="2023-06-14T07:15:38.297" v="4417" actId="164"/>
          <ac:grpSpMkLst>
            <pc:docMk/>
            <pc:sldMk cId="190246586" sldId="270"/>
            <ac:grpSpMk id="15" creationId="{5E9DB2F7-D022-066F-1DBD-95BB746E6C0F}"/>
          </ac:grpSpMkLst>
        </pc:grpChg>
        <pc:grpChg chg="add mod">
          <ac:chgData name="박승재" userId="d6cf7f04-82ed-4249-80b4-22822ac38010" providerId="ADAL" clId="{E2D4F4C0-B251-4D41-8094-019BEB9D5498}" dt="2023-06-14T07:15:38.297" v="4417" actId="164"/>
          <ac:grpSpMkLst>
            <pc:docMk/>
            <pc:sldMk cId="190246586" sldId="270"/>
            <ac:grpSpMk id="16" creationId="{C87D39FC-7507-E094-396A-D9F336E6B562}"/>
          </ac:grpSpMkLst>
        </pc:grpChg>
        <pc:grpChg chg="add mod">
          <ac:chgData name="박승재" userId="d6cf7f04-82ed-4249-80b4-22822ac38010" providerId="ADAL" clId="{E2D4F4C0-B251-4D41-8094-019BEB9D5498}" dt="2023-06-14T07:15:38.297" v="4417" actId="164"/>
          <ac:grpSpMkLst>
            <pc:docMk/>
            <pc:sldMk cId="190246586" sldId="270"/>
            <ac:grpSpMk id="24" creationId="{B1C5492D-CD08-FA74-9175-DC590DA0D13F}"/>
          </ac:grpSpMkLst>
        </pc:grpChg>
        <pc:grpChg chg="add mod">
          <ac:chgData name="박승재" userId="d6cf7f04-82ed-4249-80b4-22822ac38010" providerId="ADAL" clId="{E2D4F4C0-B251-4D41-8094-019BEB9D5498}" dt="2023-06-14T07:15:38.297" v="4417" actId="164"/>
          <ac:grpSpMkLst>
            <pc:docMk/>
            <pc:sldMk cId="190246586" sldId="270"/>
            <ac:grpSpMk id="25" creationId="{714AF20B-7BBA-CA1D-C811-B0C2CAFD883E}"/>
          </ac:grpSpMkLst>
        </pc:grpChg>
        <pc:grpChg chg="add mod">
          <ac:chgData name="박승재" userId="d6cf7f04-82ed-4249-80b4-22822ac38010" providerId="ADAL" clId="{E2D4F4C0-B251-4D41-8094-019BEB9D5498}" dt="2023-06-14T07:15:38.297" v="4417" actId="164"/>
          <ac:grpSpMkLst>
            <pc:docMk/>
            <pc:sldMk cId="190246586" sldId="270"/>
            <ac:grpSpMk id="36" creationId="{C6E6AC56-5534-23D0-D486-E72119540714}"/>
          </ac:grpSpMkLst>
        </pc:grpChg>
        <pc:grpChg chg="add mod">
          <ac:chgData name="박승재" userId="d6cf7f04-82ed-4249-80b4-22822ac38010" providerId="ADAL" clId="{E2D4F4C0-B251-4D41-8094-019BEB9D5498}" dt="2023-06-14T07:15:38.297" v="4417" actId="164"/>
          <ac:grpSpMkLst>
            <pc:docMk/>
            <pc:sldMk cId="190246586" sldId="270"/>
            <ac:grpSpMk id="54" creationId="{E7040462-E83B-63D1-E182-102A3F046E04}"/>
          </ac:grpSpMkLst>
        </pc:grpChg>
        <pc:grpChg chg="add mod">
          <ac:chgData name="박승재" userId="d6cf7f04-82ed-4249-80b4-22822ac38010" providerId="ADAL" clId="{E2D4F4C0-B251-4D41-8094-019BEB9D5498}" dt="2023-06-14T07:15:38.297" v="4417" actId="164"/>
          <ac:grpSpMkLst>
            <pc:docMk/>
            <pc:sldMk cId="190246586" sldId="270"/>
            <ac:grpSpMk id="2055" creationId="{658F7729-7F18-F742-AAD6-7509A5B6B91E}"/>
          </ac:grpSpMkLst>
        </pc:grpChg>
        <pc:grpChg chg="add mod">
          <ac:chgData name="박승재" userId="d6cf7f04-82ed-4249-80b4-22822ac38010" providerId="ADAL" clId="{E2D4F4C0-B251-4D41-8094-019BEB9D5498}" dt="2023-06-14T12:05:06.042" v="9899" actId="1036"/>
          <ac:grpSpMkLst>
            <pc:docMk/>
            <pc:sldMk cId="190246586" sldId="270"/>
            <ac:grpSpMk id="2063" creationId="{27484FF0-E40E-3E14-8B5C-22A0378EF536}"/>
          </ac:grpSpMkLst>
        </pc:grpChg>
        <pc:picChg chg="add del mod">
          <ac:chgData name="박승재" userId="d6cf7f04-82ed-4249-80b4-22822ac38010" providerId="ADAL" clId="{E2D4F4C0-B251-4D41-8094-019BEB9D5498}" dt="2023-06-14T06:58:27.286" v="3667" actId="478"/>
          <ac:picMkLst>
            <pc:docMk/>
            <pc:sldMk cId="190246586" sldId="270"/>
            <ac:picMk id="2050" creationId="{86F7D4CD-E63E-A4CF-FEE1-C7AEDC5C61E4}"/>
          </ac:picMkLst>
        </pc:picChg>
        <pc:picChg chg="add del mod">
          <ac:chgData name="박승재" userId="d6cf7f04-82ed-4249-80b4-22822ac38010" providerId="ADAL" clId="{E2D4F4C0-B251-4D41-8094-019BEB9D5498}" dt="2023-06-14T06:58:43.232" v="3669" actId="478"/>
          <ac:picMkLst>
            <pc:docMk/>
            <pc:sldMk cId="190246586" sldId="270"/>
            <ac:picMk id="2052" creationId="{BAD45815-AF22-0145-1029-9946292F0EC6}"/>
          </ac:picMkLst>
        </pc:picChg>
        <pc:picChg chg="add mod">
          <ac:chgData name="박승재" userId="d6cf7f04-82ed-4249-80b4-22822ac38010" providerId="ADAL" clId="{E2D4F4C0-B251-4D41-8094-019BEB9D5498}" dt="2023-06-14T12:45:16.504" v="10345" actId="1037"/>
          <ac:picMkLst>
            <pc:docMk/>
            <pc:sldMk cId="190246586" sldId="270"/>
            <ac:picMk id="2054" creationId="{368044B0-CF4B-C46C-4885-874BB5BEF486}"/>
          </ac:picMkLst>
        </pc:picChg>
        <pc:picChg chg="add mod">
          <ac:chgData name="박승재" userId="d6cf7f04-82ed-4249-80b4-22822ac38010" providerId="ADAL" clId="{E2D4F4C0-B251-4D41-8094-019BEB9D5498}" dt="2023-06-14T12:45:16.504" v="10345" actId="1037"/>
          <ac:picMkLst>
            <pc:docMk/>
            <pc:sldMk cId="190246586" sldId="270"/>
            <ac:picMk id="2065" creationId="{BF951CF2-6EE3-7C9B-4212-19544BDCA7C5}"/>
          </ac:picMkLst>
        </pc:picChg>
        <pc:cxnChg chg="add del mod">
          <ac:chgData name="박승재" userId="d6cf7f04-82ed-4249-80b4-22822ac38010" providerId="ADAL" clId="{E2D4F4C0-B251-4D41-8094-019BEB9D5498}" dt="2023-06-14T07:06:39.676" v="3948" actId="11529"/>
          <ac:cxnSpMkLst>
            <pc:docMk/>
            <pc:sldMk cId="190246586" sldId="270"/>
            <ac:cxnSpMk id="18" creationId="{C1B4FD87-578E-9EA1-0A64-B2CE7D465CAF}"/>
          </ac:cxnSpMkLst>
        </pc:cxnChg>
        <pc:cxnChg chg="add mod">
          <ac:chgData name="박승재" userId="d6cf7f04-82ed-4249-80b4-22822ac38010" providerId="ADAL" clId="{E2D4F4C0-B251-4D41-8094-019BEB9D5498}" dt="2023-06-14T07:15:38.297" v="4417" actId="164"/>
          <ac:cxnSpMkLst>
            <pc:docMk/>
            <pc:sldMk cId="190246586" sldId="270"/>
            <ac:cxnSpMk id="20" creationId="{92ABB657-8086-DA8F-050E-50391E08E028}"/>
          </ac:cxnSpMkLst>
        </pc:cxnChg>
        <pc:cxnChg chg="add mod">
          <ac:chgData name="박승재" userId="d6cf7f04-82ed-4249-80b4-22822ac38010" providerId="ADAL" clId="{E2D4F4C0-B251-4D41-8094-019BEB9D5498}" dt="2023-06-14T07:15:38.297" v="4417" actId="164"/>
          <ac:cxnSpMkLst>
            <pc:docMk/>
            <pc:sldMk cId="190246586" sldId="270"/>
            <ac:cxnSpMk id="29" creationId="{495C9D67-42D4-9FA7-45C4-D4DAA5C26450}"/>
          </ac:cxnSpMkLst>
        </pc:cxnChg>
        <pc:cxnChg chg="add mod">
          <ac:chgData name="박승재" userId="d6cf7f04-82ed-4249-80b4-22822ac38010" providerId="ADAL" clId="{E2D4F4C0-B251-4D41-8094-019BEB9D5498}" dt="2023-06-14T07:15:38.297" v="4417" actId="164"/>
          <ac:cxnSpMkLst>
            <pc:docMk/>
            <pc:sldMk cId="190246586" sldId="270"/>
            <ac:cxnSpMk id="31" creationId="{BE39A568-0DB2-E240-291F-1F1B2629CB10}"/>
          </ac:cxnSpMkLst>
        </pc:cxnChg>
        <pc:cxnChg chg="add mod">
          <ac:chgData name="박승재" userId="d6cf7f04-82ed-4249-80b4-22822ac38010" providerId="ADAL" clId="{E2D4F4C0-B251-4D41-8094-019BEB9D5498}" dt="2023-06-14T07:15:38.297" v="4417" actId="164"/>
          <ac:cxnSpMkLst>
            <pc:docMk/>
            <pc:sldMk cId="190246586" sldId="270"/>
            <ac:cxnSpMk id="40" creationId="{22E817CB-7B51-E3DA-5192-69F4A5947691}"/>
          </ac:cxnSpMkLst>
        </pc:cxnChg>
        <pc:cxnChg chg="add del mod">
          <ac:chgData name="박승재" userId="d6cf7f04-82ed-4249-80b4-22822ac38010" providerId="ADAL" clId="{E2D4F4C0-B251-4D41-8094-019BEB9D5498}" dt="2023-06-14T07:10:49.306" v="4105" actId="11529"/>
          <ac:cxnSpMkLst>
            <pc:docMk/>
            <pc:sldMk cId="190246586" sldId="270"/>
            <ac:cxnSpMk id="43" creationId="{958C4263-6B97-0348-896F-503D4800F97E}"/>
          </ac:cxnSpMkLst>
        </pc:cxnChg>
        <pc:cxnChg chg="add mod">
          <ac:chgData name="박승재" userId="d6cf7f04-82ed-4249-80b4-22822ac38010" providerId="ADAL" clId="{E2D4F4C0-B251-4D41-8094-019BEB9D5498}" dt="2023-06-14T07:15:38.297" v="4417" actId="164"/>
          <ac:cxnSpMkLst>
            <pc:docMk/>
            <pc:sldMk cId="190246586" sldId="270"/>
            <ac:cxnSpMk id="45" creationId="{7AFDEA37-C55D-A2A1-AE3F-82F41C5FAAC0}"/>
          </ac:cxnSpMkLst>
        </pc:cxnChg>
        <pc:cxnChg chg="add del mod">
          <ac:chgData name="박승재" userId="d6cf7f04-82ed-4249-80b4-22822ac38010" providerId="ADAL" clId="{E2D4F4C0-B251-4D41-8094-019BEB9D5498}" dt="2023-06-14T07:11:04.505" v="4111" actId="11529"/>
          <ac:cxnSpMkLst>
            <pc:docMk/>
            <pc:sldMk cId="190246586" sldId="270"/>
            <ac:cxnSpMk id="48" creationId="{A00C6CA6-B276-5ECD-491A-1EDCAFEE5335}"/>
          </ac:cxnSpMkLst>
        </pc:cxnChg>
        <pc:cxnChg chg="add del mod">
          <ac:chgData name="박승재" userId="d6cf7f04-82ed-4249-80b4-22822ac38010" providerId="ADAL" clId="{E2D4F4C0-B251-4D41-8094-019BEB9D5498}" dt="2023-06-14T07:11:40.382" v="4144" actId="478"/>
          <ac:cxnSpMkLst>
            <pc:docMk/>
            <pc:sldMk cId="190246586" sldId="270"/>
            <ac:cxnSpMk id="51" creationId="{1BD0E145-0539-84E3-74D7-92EC4802946C}"/>
          </ac:cxnSpMkLst>
        </pc:cxnChg>
        <pc:cxnChg chg="add mod">
          <ac:chgData name="박승재" userId="d6cf7f04-82ed-4249-80b4-22822ac38010" providerId="ADAL" clId="{E2D4F4C0-B251-4D41-8094-019BEB9D5498}" dt="2023-06-14T07:15:38.297" v="4417" actId="164"/>
          <ac:cxnSpMkLst>
            <pc:docMk/>
            <pc:sldMk cId="190246586" sldId="270"/>
            <ac:cxnSpMk id="58" creationId="{EBDA42C3-7D2F-197F-E0D0-4594753F7F41}"/>
          </ac:cxnSpMkLst>
        </pc:cxnChg>
        <pc:cxnChg chg="add mod">
          <ac:chgData name="박승재" userId="d6cf7f04-82ed-4249-80b4-22822ac38010" providerId="ADAL" clId="{E2D4F4C0-B251-4D41-8094-019BEB9D5498}" dt="2023-06-14T07:15:38.297" v="4417" actId="164"/>
          <ac:cxnSpMkLst>
            <pc:docMk/>
            <pc:sldMk cId="190246586" sldId="270"/>
            <ac:cxnSpMk id="63" creationId="{0B2F3556-0E00-994A-746A-CF0C4B19C2D4}"/>
          </ac:cxnSpMkLst>
        </pc:cxnChg>
        <pc:cxnChg chg="add mod">
          <ac:chgData name="박승재" userId="d6cf7f04-82ed-4249-80b4-22822ac38010" providerId="ADAL" clId="{E2D4F4C0-B251-4D41-8094-019BEB9D5498}" dt="2023-06-14T07:15:38.297" v="4417" actId="164"/>
          <ac:cxnSpMkLst>
            <pc:docMk/>
            <pc:sldMk cId="190246586" sldId="270"/>
            <ac:cxnSpMk id="2057" creationId="{E8C74AF0-D457-A301-89E8-AD45D13A48E8}"/>
          </ac:cxnSpMkLst>
        </pc:cxnChg>
      </pc:sldChg>
      <pc:sldChg chg="addSp delSp modSp new mod">
        <pc:chgData name="박승재" userId="d6cf7f04-82ed-4249-80b4-22822ac38010" providerId="ADAL" clId="{E2D4F4C0-B251-4D41-8094-019BEB9D5498}" dt="2023-06-14T12:45:02.052" v="10341" actId="1037"/>
        <pc:sldMkLst>
          <pc:docMk/>
          <pc:sldMk cId="962903326" sldId="271"/>
        </pc:sldMkLst>
        <pc:spChg chg="mod">
          <ac:chgData name="박승재" userId="d6cf7f04-82ed-4249-80b4-22822ac38010" providerId="ADAL" clId="{E2D4F4C0-B251-4D41-8094-019BEB9D5498}" dt="2023-06-14T08:38:28.835" v="5350" actId="404"/>
          <ac:spMkLst>
            <pc:docMk/>
            <pc:sldMk cId="962903326" sldId="271"/>
            <ac:spMk id="2" creationId="{6BF71600-0C82-C90B-CBB9-F4AB7E568CC4}"/>
          </ac:spMkLst>
        </pc:spChg>
        <pc:spChg chg="del">
          <ac:chgData name="박승재" userId="d6cf7f04-82ed-4249-80b4-22822ac38010" providerId="ADAL" clId="{E2D4F4C0-B251-4D41-8094-019BEB9D5498}" dt="2023-06-14T06:51:56.254" v="3223" actId="22"/>
          <ac:spMkLst>
            <pc:docMk/>
            <pc:sldMk cId="962903326" sldId="271"/>
            <ac:spMk id="3" creationId="{CC99DA60-88BE-3C7A-3951-2730AC78B65B}"/>
          </ac:spMkLst>
        </pc:spChg>
        <pc:spChg chg="add mod">
          <ac:chgData name="박승재" userId="d6cf7f04-82ed-4249-80b4-22822ac38010" providerId="ADAL" clId="{E2D4F4C0-B251-4D41-8094-019BEB9D5498}" dt="2023-06-14T11:58:14.408" v="9729" actId="1035"/>
          <ac:spMkLst>
            <pc:docMk/>
            <pc:sldMk cId="962903326" sldId="271"/>
            <ac:spMk id="6" creationId="{6F2ABE7F-EB25-F23B-889B-C6E5E28201A1}"/>
          </ac:spMkLst>
        </pc:spChg>
        <pc:spChg chg="add mod">
          <ac:chgData name="박승재" userId="d6cf7f04-82ed-4249-80b4-22822ac38010" providerId="ADAL" clId="{E2D4F4C0-B251-4D41-8094-019BEB9D5498}" dt="2023-06-14T11:58:16.578" v="9731" actId="1036"/>
          <ac:spMkLst>
            <pc:docMk/>
            <pc:sldMk cId="962903326" sldId="271"/>
            <ac:spMk id="7" creationId="{4529D9E5-CA3F-D69C-1AF2-8B57F7B835D3}"/>
          </ac:spMkLst>
        </pc:spChg>
        <pc:spChg chg="add mod">
          <ac:chgData name="박승재" userId="d6cf7f04-82ed-4249-80b4-22822ac38010" providerId="ADAL" clId="{E2D4F4C0-B251-4D41-8094-019BEB9D5498}" dt="2023-06-14T11:58:19.739" v="9734" actId="1036"/>
          <ac:spMkLst>
            <pc:docMk/>
            <pc:sldMk cId="962903326" sldId="271"/>
            <ac:spMk id="8" creationId="{77A9E0CC-D864-892A-2387-EC2841C86664}"/>
          </ac:spMkLst>
        </pc:spChg>
        <pc:spChg chg="add mod">
          <ac:chgData name="박승재" userId="d6cf7f04-82ed-4249-80b4-22822ac38010" providerId="ADAL" clId="{E2D4F4C0-B251-4D41-8094-019BEB9D5498}" dt="2023-06-14T11:58:29.904" v="9741" actId="1076"/>
          <ac:spMkLst>
            <pc:docMk/>
            <pc:sldMk cId="962903326" sldId="271"/>
            <ac:spMk id="9" creationId="{ABFF2570-6850-9B05-5708-1F9E05A5B914}"/>
          </ac:spMkLst>
        </pc:spChg>
        <pc:spChg chg="add mod">
          <ac:chgData name="박승재" userId="d6cf7f04-82ed-4249-80b4-22822ac38010" providerId="ADAL" clId="{E2D4F4C0-B251-4D41-8094-019BEB9D5498}" dt="2023-06-14T11:58:25.759" v="9738" actId="1076"/>
          <ac:spMkLst>
            <pc:docMk/>
            <pc:sldMk cId="962903326" sldId="271"/>
            <ac:spMk id="10" creationId="{E00EF083-99F4-4DC4-D13E-85D8820D6BA2}"/>
          </ac:spMkLst>
        </pc:spChg>
        <pc:spChg chg="add mod">
          <ac:chgData name="박승재" userId="d6cf7f04-82ed-4249-80b4-22822ac38010" providerId="ADAL" clId="{E2D4F4C0-B251-4D41-8094-019BEB9D5498}" dt="2023-06-14T11:58:22.557" v="9736" actId="14100"/>
          <ac:spMkLst>
            <pc:docMk/>
            <pc:sldMk cId="962903326" sldId="271"/>
            <ac:spMk id="11" creationId="{089C7EA4-B50D-1C9A-391C-3D6F8588926F}"/>
          </ac:spMkLst>
        </pc:spChg>
        <pc:spChg chg="add mod">
          <ac:chgData name="박승재" userId="d6cf7f04-82ed-4249-80b4-22822ac38010" providerId="ADAL" clId="{E2D4F4C0-B251-4D41-8094-019BEB9D5498}" dt="2023-06-14T12:45:02.052" v="10341" actId="1037"/>
          <ac:spMkLst>
            <pc:docMk/>
            <pc:sldMk cId="962903326" sldId="271"/>
            <ac:spMk id="14" creationId="{2D8B1BCA-B1B7-B7CD-70A8-95DB29A75D46}"/>
          </ac:spMkLst>
        </pc:spChg>
        <pc:picChg chg="add mod ord">
          <ac:chgData name="박승재" userId="d6cf7f04-82ed-4249-80b4-22822ac38010" providerId="ADAL" clId="{E2D4F4C0-B251-4D41-8094-019BEB9D5498}" dt="2023-06-14T11:58:09.981" v="9728" actId="1035"/>
          <ac:picMkLst>
            <pc:docMk/>
            <pc:sldMk cId="962903326" sldId="271"/>
            <ac:picMk id="5" creationId="{29887ADD-2800-16FD-096A-D2F672601DA0}"/>
          </ac:picMkLst>
        </pc:picChg>
        <pc:picChg chg="add mod">
          <ac:chgData name="박승재" userId="d6cf7f04-82ed-4249-80b4-22822ac38010" providerId="ADAL" clId="{E2D4F4C0-B251-4D41-8094-019BEB9D5498}" dt="2023-06-14T11:58:36.048" v="9744" actId="14100"/>
          <ac:picMkLst>
            <pc:docMk/>
            <pc:sldMk cId="962903326" sldId="271"/>
            <ac:picMk id="13" creationId="{54E5301C-8B0D-A592-5DAA-7E258F987F7F}"/>
          </ac:picMkLst>
        </pc:picChg>
      </pc:sldChg>
      <pc:sldChg chg="modSp new del mod">
        <pc:chgData name="박승재" userId="d6cf7f04-82ed-4249-80b4-22822ac38010" providerId="ADAL" clId="{E2D4F4C0-B251-4D41-8094-019BEB9D5498}" dt="2023-06-14T09:08:36.652" v="5789" actId="47"/>
        <pc:sldMkLst>
          <pc:docMk/>
          <pc:sldMk cId="4066277848" sldId="272"/>
        </pc:sldMkLst>
        <pc:spChg chg="mod">
          <ac:chgData name="박승재" userId="d6cf7f04-82ed-4249-80b4-22822ac38010" providerId="ADAL" clId="{E2D4F4C0-B251-4D41-8094-019BEB9D5498}" dt="2023-06-14T06:59:31.333" v="3690" actId="20577"/>
          <ac:spMkLst>
            <pc:docMk/>
            <pc:sldMk cId="4066277848" sldId="272"/>
            <ac:spMk id="2" creationId="{1FC9B41E-C481-DA9B-C5CB-47E3D0918B6E}"/>
          </ac:spMkLst>
        </pc:spChg>
      </pc:sldChg>
      <pc:sldChg chg="addSp delSp modSp new mod modAnim">
        <pc:chgData name="박승재" userId="d6cf7f04-82ed-4249-80b4-22822ac38010" providerId="ADAL" clId="{E2D4F4C0-B251-4D41-8094-019BEB9D5498}" dt="2023-06-14T14:02:10.607" v="11155" actId="1076"/>
        <pc:sldMkLst>
          <pc:docMk/>
          <pc:sldMk cId="556068198" sldId="273"/>
        </pc:sldMkLst>
        <pc:spChg chg="mod">
          <ac:chgData name="박승재" userId="d6cf7f04-82ed-4249-80b4-22822ac38010" providerId="ADAL" clId="{E2D4F4C0-B251-4D41-8094-019BEB9D5498}" dt="2023-06-14T08:38:21.371" v="5344" actId="404"/>
          <ac:spMkLst>
            <pc:docMk/>
            <pc:sldMk cId="556068198" sldId="273"/>
            <ac:spMk id="2" creationId="{8A1481A5-7AD0-76D5-D209-38287BF071B7}"/>
          </ac:spMkLst>
        </pc:spChg>
        <pc:spChg chg="del">
          <ac:chgData name="박승재" userId="d6cf7f04-82ed-4249-80b4-22822ac38010" providerId="ADAL" clId="{E2D4F4C0-B251-4D41-8094-019BEB9D5498}" dt="2023-06-14T07:36:44.273" v="4956"/>
          <ac:spMkLst>
            <pc:docMk/>
            <pc:sldMk cId="556068198" sldId="273"/>
            <ac:spMk id="3" creationId="{5B386EE0-1D9F-BC15-4F89-6BC2A70A77F0}"/>
          </ac:spMkLst>
        </pc:spChg>
        <pc:spChg chg="add mod">
          <ac:chgData name="박승재" userId="d6cf7f04-82ed-4249-80b4-22822ac38010" providerId="ADAL" clId="{E2D4F4C0-B251-4D41-8094-019BEB9D5498}" dt="2023-06-14T14:02:08.539" v="11154" actId="404"/>
          <ac:spMkLst>
            <pc:docMk/>
            <pc:sldMk cId="556068198" sldId="273"/>
            <ac:spMk id="6" creationId="{D3D32B08-B2F5-57D1-2071-48503AC5B152}"/>
          </ac:spMkLst>
        </pc:spChg>
        <pc:spChg chg="add mod">
          <ac:chgData name="박승재" userId="d6cf7f04-82ed-4249-80b4-22822ac38010" providerId="ADAL" clId="{E2D4F4C0-B251-4D41-8094-019BEB9D5498}" dt="2023-06-14T14:02:10.607" v="11155" actId="1076"/>
          <ac:spMkLst>
            <pc:docMk/>
            <pc:sldMk cId="556068198" sldId="273"/>
            <ac:spMk id="8" creationId="{3C7AE952-6B8A-4156-A840-4A22E95CFFF7}"/>
          </ac:spMkLst>
        </pc:spChg>
        <pc:spChg chg="add mod">
          <ac:chgData name="박승재" userId="d6cf7f04-82ed-4249-80b4-22822ac38010" providerId="ADAL" clId="{E2D4F4C0-B251-4D41-8094-019BEB9D5498}" dt="2023-06-14T09:09:19.149" v="5905" actId="1076"/>
          <ac:spMkLst>
            <pc:docMk/>
            <pc:sldMk cId="556068198" sldId="273"/>
            <ac:spMk id="9" creationId="{233DF4CB-9591-2324-E704-C0E9AD9E5C64}"/>
          </ac:spMkLst>
        </pc:spChg>
        <pc:picChg chg="add mod">
          <ac:chgData name="박승재" userId="d6cf7f04-82ed-4249-80b4-22822ac38010" providerId="ADAL" clId="{E2D4F4C0-B251-4D41-8094-019BEB9D5498}" dt="2023-06-14T08:34:24.284" v="5137" actId="1076"/>
          <ac:picMkLst>
            <pc:docMk/>
            <pc:sldMk cId="556068198" sldId="273"/>
            <ac:picMk id="5" creationId="{A5D74527-99A9-F3C3-0B97-C0D90A3B3796}"/>
          </ac:picMkLst>
        </pc:picChg>
        <pc:picChg chg="add mod">
          <ac:chgData name="박승재" userId="d6cf7f04-82ed-4249-80b4-22822ac38010" providerId="ADAL" clId="{E2D4F4C0-B251-4D41-8094-019BEB9D5498}" dt="2023-06-14T08:34:20.309" v="5135" actId="1076"/>
          <ac:picMkLst>
            <pc:docMk/>
            <pc:sldMk cId="556068198" sldId="273"/>
            <ac:picMk id="7" creationId="{73B38BEB-9B82-1D40-9138-8D3E9FBBA166}"/>
          </ac:picMkLst>
        </pc:picChg>
        <pc:picChg chg="add mod">
          <ac:chgData name="박승재" userId="d6cf7f04-82ed-4249-80b4-22822ac38010" providerId="ADAL" clId="{E2D4F4C0-B251-4D41-8094-019BEB9D5498}" dt="2023-06-14T08:34:18.934" v="5134" actId="1076"/>
          <ac:picMkLst>
            <pc:docMk/>
            <pc:sldMk cId="556068198" sldId="273"/>
            <ac:picMk id="3074" creationId="{A134242B-0DD7-2991-D4EE-BD4AFC3A2D5E}"/>
          </ac:picMkLst>
        </pc:picChg>
      </pc:sldChg>
      <pc:sldChg chg="addSp delSp modSp new mod">
        <pc:chgData name="박승재" userId="d6cf7f04-82ed-4249-80b4-22822ac38010" providerId="ADAL" clId="{E2D4F4C0-B251-4D41-8094-019BEB9D5498}" dt="2023-06-14T12:49:27.628" v="10380" actId="20577"/>
        <pc:sldMkLst>
          <pc:docMk/>
          <pc:sldMk cId="2126144253" sldId="274"/>
        </pc:sldMkLst>
        <pc:spChg chg="mod">
          <ac:chgData name="박승재" userId="d6cf7f04-82ed-4249-80b4-22822ac38010" providerId="ADAL" clId="{E2D4F4C0-B251-4D41-8094-019BEB9D5498}" dt="2023-06-14T08:38:24.365" v="5346" actId="404"/>
          <ac:spMkLst>
            <pc:docMk/>
            <pc:sldMk cId="2126144253" sldId="274"/>
            <ac:spMk id="2" creationId="{12B91247-0D97-5025-CEEA-73E41E01DC8F}"/>
          </ac:spMkLst>
        </pc:spChg>
        <pc:spChg chg="del">
          <ac:chgData name="박승재" userId="d6cf7f04-82ed-4249-80b4-22822ac38010" providerId="ADAL" clId="{E2D4F4C0-B251-4D41-8094-019BEB9D5498}" dt="2023-06-14T07:16:12.687" v="4430" actId="478"/>
          <ac:spMkLst>
            <pc:docMk/>
            <pc:sldMk cId="2126144253" sldId="274"/>
            <ac:spMk id="3" creationId="{5ED4FD73-61AA-CA9F-91CF-177C71B4C31C}"/>
          </ac:spMkLst>
        </pc:spChg>
        <pc:spChg chg="add del mod">
          <ac:chgData name="박승재" userId="d6cf7f04-82ed-4249-80b4-22822ac38010" providerId="ADAL" clId="{E2D4F4C0-B251-4D41-8094-019BEB9D5498}" dt="2023-06-14T07:16:06.365" v="4428"/>
          <ac:spMkLst>
            <pc:docMk/>
            <pc:sldMk cId="2126144253" sldId="274"/>
            <ac:spMk id="5" creationId="{AC6CED8E-1F0E-61A3-EAA8-EE666D04234C}"/>
          </ac:spMkLst>
        </pc:spChg>
        <pc:spChg chg="add del mod">
          <ac:chgData name="박승재" userId="d6cf7f04-82ed-4249-80b4-22822ac38010" providerId="ADAL" clId="{E2D4F4C0-B251-4D41-8094-019BEB9D5498}" dt="2023-06-14T07:16:06.365" v="4428"/>
          <ac:spMkLst>
            <pc:docMk/>
            <pc:sldMk cId="2126144253" sldId="274"/>
            <ac:spMk id="6" creationId="{FE859357-D568-E296-4315-CAE50E96B99D}"/>
          </ac:spMkLst>
        </pc:spChg>
        <pc:spChg chg="add mod">
          <ac:chgData name="박승재" userId="d6cf7f04-82ed-4249-80b4-22822ac38010" providerId="ADAL" clId="{E2D4F4C0-B251-4D41-8094-019BEB9D5498}" dt="2023-06-14T07:17:10.540" v="4469" actId="164"/>
          <ac:spMkLst>
            <pc:docMk/>
            <pc:sldMk cId="2126144253" sldId="274"/>
            <ac:spMk id="8" creationId="{4952AA34-AAF8-32DE-4745-DD196631E181}"/>
          </ac:spMkLst>
        </pc:spChg>
        <pc:spChg chg="add mod">
          <ac:chgData name="박승재" userId="d6cf7f04-82ed-4249-80b4-22822ac38010" providerId="ADAL" clId="{E2D4F4C0-B251-4D41-8094-019BEB9D5498}" dt="2023-06-14T07:17:10.540" v="4469" actId="164"/>
          <ac:spMkLst>
            <pc:docMk/>
            <pc:sldMk cId="2126144253" sldId="274"/>
            <ac:spMk id="9" creationId="{FCCDC253-7178-AB65-0C67-D744743B7E6A}"/>
          </ac:spMkLst>
        </pc:spChg>
        <pc:spChg chg="add del mod">
          <ac:chgData name="박승재" userId="d6cf7f04-82ed-4249-80b4-22822ac38010" providerId="ADAL" clId="{E2D4F4C0-B251-4D41-8094-019BEB9D5498}" dt="2023-06-14T07:16:43.403" v="4464" actId="478"/>
          <ac:spMkLst>
            <pc:docMk/>
            <pc:sldMk cId="2126144253" sldId="274"/>
            <ac:spMk id="11" creationId="{E75B9301-40B0-1FBC-BB3A-70B5ECEFD65C}"/>
          </ac:spMkLst>
        </pc:spChg>
        <pc:spChg chg="add del mod">
          <ac:chgData name="박승재" userId="d6cf7f04-82ed-4249-80b4-22822ac38010" providerId="ADAL" clId="{E2D4F4C0-B251-4D41-8094-019BEB9D5498}" dt="2023-06-14T07:16:41.766" v="4462" actId="478"/>
          <ac:spMkLst>
            <pc:docMk/>
            <pc:sldMk cId="2126144253" sldId="274"/>
            <ac:spMk id="12" creationId="{A7A62723-AB10-A072-E5D3-E82D533C7CA8}"/>
          </ac:spMkLst>
        </pc:spChg>
        <pc:spChg chg="add mod">
          <ac:chgData name="박승재" userId="d6cf7f04-82ed-4249-80b4-22822ac38010" providerId="ADAL" clId="{E2D4F4C0-B251-4D41-8094-019BEB9D5498}" dt="2023-06-14T07:17:10.540" v="4469" actId="164"/>
          <ac:spMkLst>
            <pc:docMk/>
            <pc:sldMk cId="2126144253" sldId="274"/>
            <ac:spMk id="13" creationId="{F193C3AD-E541-7E52-8561-D98B6CD53F42}"/>
          </ac:spMkLst>
        </pc:spChg>
        <pc:spChg chg="mod">
          <ac:chgData name="박승재" userId="d6cf7f04-82ed-4249-80b4-22822ac38010" providerId="ADAL" clId="{E2D4F4C0-B251-4D41-8094-019BEB9D5498}" dt="2023-06-14T07:20:16.379" v="4548" actId="1036"/>
          <ac:spMkLst>
            <pc:docMk/>
            <pc:sldMk cId="2126144253" sldId="274"/>
            <ac:spMk id="17" creationId="{6154D798-6B24-BA45-5256-44D1AAC4EE8A}"/>
          </ac:spMkLst>
        </pc:spChg>
        <pc:spChg chg="mod">
          <ac:chgData name="박승재" userId="d6cf7f04-82ed-4249-80b4-22822ac38010" providerId="ADAL" clId="{E2D4F4C0-B251-4D41-8094-019BEB9D5498}" dt="2023-06-14T07:20:16.379" v="4548" actId="1036"/>
          <ac:spMkLst>
            <pc:docMk/>
            <pc:sldMk cId="2126144253" sldId="274"/>
            <ac:spMk id="18" creationId="{00A5C035-00A4-04E6-0E39-A5FA4D5471EC}"/>
          </ac:spMkLst>
        </pc:spChg>
        <pc:spChg chg="mod">
          <ac:chgData name="박승재" userId="d6cf7f04-82ed-4249-80b4-22822ac38010" providerId="ADAL" clId="{E2D4F4C0-B251-4D41-8094-019BEB9D5498}" dt="2023-06-14T07:20:16.379" v="4548" actId="1036"/>
          <ac:spMkLst>
            <pc:docMk/>
            <pc:sldMk cId="2126144253" sldId="274"/>
            <ac:spMk id="19" creationId="{756F73EB-9BFF-CFAB-7515-7206A663721E}"/>
          </ac:spMkLst>
        </pc:spChg>
        <pc:spChg chg="add mod">
          <ac:chgData name="박승재" userId="d6cf7f04-82ed-4249-80b4-22822ac38010" providerId="ADAL" clId="{E2D4F4C0-B251-4D41-8094-019BEB9D5498}" dt="2023-06-14T07:19:51.894" v="4538" actId="1038"/>
          <ac:spMkLst>
            <pc:docMk/>
            <pc:sldMk cId="2126144253" sldId="274"/>
            <ac:spMk id="20" creationId="{4BEEB401-F2CF-2238-4219-2F52081AF631}"/>
          </ac:spMkLst>
        </pc:spChg>
        <pc:spChg chg="add mod">
          <ac:chgData name="박승재" userId="d6cf7f04-82ed-4249-80b4-22822ac38010" providerId="ADAL" clId="{E2D4F4C0-B251-4D41-8094-019BEB9D5498}" dt="2023-06-14T07:21:45.124" v="4573" actId="1036"/>
          <ac:spMkLst>
            <pc:docMk/>
            <pc:sldMk cId="2126144253" sldId="274"/>
            <ac:spMk id="23" creationId="{B37FE768-F9A8-0280-CB5D-B30CA5067E33}"/>
          </ac:spMkLst>
        </pc:spChg>
        <pc:spChg chg="add mod">
          <ac:chgData name="박승재" userId="d6cf7f04-82ed-4249-80b4-22822ac38010" providerId="ADAL" clId="{E2D4F4C0-B251-4D41-8094-019BEB9D5498}" dt="2023-06-14T12:49:27.628" v="10380" actId="20577"/>
          <ac:spMkLst>
            <pc:docMk/>
            <pc:sldMk cId="2126144253" sldId="274"/>
            <ac:spMk id="24" creationId="{B6DF09CD-1F32-3C27-B9A8-56A93DC82FD1}"/>
          </ac:spMkLst>
        </pc:spChg>
        <pc:spChg chg="add mod">
          <ac:chgData name="박승재" userId="d6cf7f04-82ed-4249-80b4-22822ac38010" providerId="ADAL" clId="{E2D4F4C0-B251-4D41-8094-019BEB9D5498}" dt="2023-06-14T07:22:36.263" v="4670" actId="14100"/>
          <ac:spMkLst>
            <pc:docMk/>
            <pc:sldMk cId="2126144253" sldId="274"/>
            <ac:spMk id="25" creationId="{1898EB08-036F-846F-97F1-CEDCFC6AD4D5}"/>
          </ac:spMkLst>
        </pc:spChg>
        <pc:spChg chg="add mod">
          <ac:chgData name="박승재" userId="d6cf7f04-82ed-4249-80b4-22822ac38010" providerId="ADAL" clId="{E2D4F4C0-B251-4D41-8094-019BEB9D5498}" dt="2023-06-14T07:22:48.167" v="4712" actId="1076"/>
          <ac:spMkLst>
            <pc:docMk/>
            <pc:sldMk cId="2126144253" sldId="274"/>
            <ac:spMk id="26" creationId="{7A4391F2-AD13-BC02-4AF5-3A410190B3E4}"/>
          </ac:spMkLst>
        </pc:spChg>
        <pc:spChg chg="add mod">
          <ac:chgData name="박승재" userId="d6cf7f04-82ed-4249-80b4-22822ac38010" providerId="ADAL" clId="{E2D4F4C0-B251-4D41-8094-019BEB9D5498}" dt="2023-06-14T07:24:28.657" v="4859" actId="1036"/>
          <ac:spMkLst>
            <pc:docMk/>
            <pc:sldMk cId="2126144253" sldId="274"/>
            <ac:spMk id="29" creationId="{8ED25CEA-2C6D-352F-1590-26B97E40E8F9}"/>
          </ac:spMkLst>
        </pc:spChg>
        <pc:spChg chg="add mod">
          <ac:chgData name="박승재" userId="d6cf7f04-82ed-4249-80b4-22822ac38010" providerId="ADAL" clId="{E2D4F4C0-B251-4D41-8094-019BEB9D5498}" dt="2023-06-14T11:46:25.847" v="9710" actId="1582"/>
          <ac:spMkLst>
            <pc:docMk/>
            <pc:sldMk cId="2126144253" sldId="274"/>
            <ac:spMk id="30" creationId="{17ED53D9-6A6F-AEA5-763A-28767FF76585}"/>
          </ac:spMkLst>
        </pc:spChg>
        <pc:grpChg chg="add mod">
          <ac:chgData name="박승재" userId="d6cf7f04-82ed-4249-80b4-22822ac38010" providerId="ADAL" clId="{E2D4F4C0-B251-4D41-8094-019BEB9D5498}" dt="2023-06-14T07:17:10.540" v="4469" actId="164"/>
          <ac:grpSpMkLst>
            <pc:docMk/>
            <pc:sldMk cId="2126144253" sldId="274"/>
            <ac:grpSpMk id="14" creationId="{E30161E1-BE8A-6C44-8635-1C3248EBE89A}"/>
          </ac:grpSpMkLst>
        </pc:grpChg>
        <pc:grpChg chg="add mod">
          <ac:chgData name="박승재" userId="d6cf7f04-82ed-4249-80b4-22822ac38010" providerId="ADAL" clId="{E2D4F4C0-B251-4D41-8094-019BEB9D5498}" dt="2023-06-14T07:20:16.379" v="4548" actId="1036"/>
          <ac:grpSpMkLst>
            <pc:docMk/>
            <pc:sldMk cId="2126144253" sldId="274"/>
            <ac:grpSpMk id="15" creationId="{86F043CD-C4A5-621B-2CE7-63C94F1D45A3}"/>
          </ac:grpSpMkLst>
        </pc:grpChg>
        <pc:picChg chg="add del mod">
          <ac:chgData name="박승재" userId="d6cf7f04-82ed-4249-80b4-22822ac38010" providerId="ADAL" clId="{E2D4F4C0-B251-4D41-8094-019BEB9D5498}" dt="2023-06-14T07:16:06.365" v="4428"/>
          <ac:picMkLst>
            <pc:docMk/>
            <pc:sldMk cId="2126144253" sldId="274"/>
            <ac:picMk id="4" creationId="{402B1E66-1BB3-71A2-F862-5CA78353B9B0}"/>
          </ac:picMkLst>
        </pc:picChg>
        <pc:picChg chg="add mod">
          <ac:chgData name="박승재" userId="d6cf7f04-82ed-4249-80b4-22822ac38010" providerId="ADAL" clId="{E2D4F4C0-B251-4D41-8094-019BEB9D5498}" dt="2023-06-14T07:17:10.540" v="4469" actId="164"/>
          <ac:picMkLst>
            <pc:docMk/>
            <pc:sldMk cId="2126144253" sldId="274"/>
            <ac:picMk id="7" creationId="{191B6331-D590-D2BF-B539-47AA1E89B3EC}"/>
          </ac:picMkLst>
        </pc:picChg>
        <pc:picChg chg="add del mod">
          <ac:chgData name="박승재" userId="d6cf7f04-82ed-4249-80b4-22822ac38010" providerId="ADAL" clId="{E2D4F4C0-B251-4D41-8094-019BEB9D5498}" dt="2023-06-14T07:16:41.088" v="4461" actId="478"/>
          <ac:picMkLst>
            <pc:docMk/>
            <pc:sldMk cId="2126144253" sldId="274"/>
            <ac:picMk id="10" creationId="{6586A780-0AC0-77B7-254A-B4191D558A2B}"/>
          </ac:picMkLst>
        </pc:picChg>
        <pc:picChg chg="mod">
          <ac:chgData name="박승재" userId="d6cf7f04-82ed-4249-80b4-22822ac38010" providerId="ADAL" clId="{E2D4F4C0-B251-4D41-8094-019BEB9D5498}" dt="2023-06-14T07:20:16.379" v="4548" actId="1036"/>
          <ac:picMkLst>
            <pc:docMk/>
            <pc:sldMk cId="2126144253" sldId="274"/>
            <ac:picMk id="16" creationId="{63B6FAFC-8D7F-BAB6-A3C3-51A39C3D17FA}"/>
          </ac:picMkLst>
        </pc:picChg>
        <pc:picChg chg="add mod">
          <ac:chgData name="박승재" userId="d6cf7f04-82ed-4249-80b4-22822ac38010" providerId="ADAL" clId="{E2D4F4C0-B251-4D41-8094-019BEB9D5498}" dt="2023-06-14T07:20:54.105" v="4553" actId="1076"/>
          <ac:picMkLst>
            <pc:docMk/>
            <pc:sldMk cId="2126144253" sldId="274"/>
            <ac:picMk id="22" creationId="{500FC5AD-EF7A-C183-EF6A-BF90384DCC53}"/>
          </ac:picMkLst>
        </pc:picChg>
        <pc:picChg chg="add mod">
          <ac:chgData name="박승재" userId="d6cf7f04-82ed-4249-80b4-22822ac38010" providerId="ADAL" clId="{E2D4F4C0-B251-4D41-8094-019BEB9D5498}" dt="2023-06-14T07:24:32.928" v="4860" actId="1036"/>
          <ac:picMkLst>
            <pc:docMk/>
            <pc:sldMk cId="2126144253" sldId="274"/>
            <ac:picMk id="28" creationId="{9B400DA8-0D01-D98D-A0F6-AD9A92D75FE8}"/>
          </ac:picMkLst>
        </pc:picChg>
      </pc:sldChg>
      <pc:sldChg chg="addSp delSp modSp new mod modAnim">
        <pc:chgData name="박승재" userId="d6cf7f04-82ed-4249-80b4-22822ac38010" providerId="ADAL" clId="{E2D4F4C0-B251-4D41-8094-019BEB9D5498}" dt="2023-06-14T14:07:50.817" v="11229" actId="403"/>
        <pc:sldMkLst>
          <pc:docMk/>
          <pc:sldMk cId="1562327157" sldId="275"/>
        </pc:sldMkLst>
        <pc:spChg chg="mod">
          <ac:chgData name="박승재" userId="d6cf7f04-82ed-4249-80b4-22822ac38010" providerId="ADAL" clId="{E2D4F4C0-B251-4D41-8094-019BEB9D5498}" dt="2023-06-14T14:07:50.817" v="11229" actId="403"/>
          <ac:spMkLst>
            <pc:docMk/>
            <pc:sldMk cId="1562327157" sldId="275"/>
            <ac:spMk id="2" creationId="{B1FF3657-4356-9779-5097-C701CF1720A5}"/>
          </ac:spMkLst>
        </pc:spChg>
        <pc:spChg chg="del">
          <ac:chgData name="박승재" userId="d6cf7f04-82ed-4249-80b4-22822ac38010" providerId="ADAL" clId="{E2D4F4C0-B251-4D41-8094-019BEB9D5498}" dt="2023-06-14T08:38:05.367" v="5339"/>
          <ac:spMkLst>
            <pc:docMk/>
            <pc:sldMk cId="1562327157" sldId="275"/>
            <ac:spMk id="3" creationId="{92D0E42A-B4AF-C1E0-59F4-40C5D71726D6}"/>
          </ac:spMkLst>
        </pc:spChg>
        <pc:spChg chg="add mod">
          <ac:chgData name="박승재" userId="d6cf7f04-82ed-4249-80b4-22822ac38010" providerId="ADAL" clId="{E2D4F4C0-B251-4D41-8094-019BEB9D5498}" dt="2023-06-14T12:43:29.361" v="10327" actId="20577"/>
          <ac:spMkLst>
            <pc:docMk/>
            <pc:sldMk cId="1562327157" sldId="275"/>
            <ac:spMk id="4" creationId="{05ED4EE4-BAC5-560A-29CE-09CE80D8D96C}"/>
          </ac:spMkLst>
        </pc:spChg>
        <pc:spChg chg="add mod">
          <ac:chgData name="박승재" userId="d6cf7f04-82ed-4249-80b4-22822ac38010" providerId="ADAL" clId="{E2D4F4C0-B251-4D41-8094-019BEB9D5498}" dt="2023-06-14T12:41:08.594" v="10119" actId="1076"/>
          <ac:spMkLst>
            <pc:docMk/>
            <pc:sldMk cId="1562327157" sldId="275"/>
            <ac:spMk id="5" creationId="{6394DD65-51C0-4006-3FB5-D92E1EA42AE7}"/>
          </ac:spMkLst>
        </pc:spChg>
        <pc:picChg chg="add mod">
          <ac:chgData name="박승재" userId="d6cf7f04-82ed-4249-80b4-22822ac38010" providerId="ADAL" clId="{E2D4F4C0-B251-4D41-8094-019BEB9D5498}" dt="2023-06-14T12:41:12.088" v="10120" actId="1076"/>
          <ac:picMkLst>
            <pc:docMk/>
            <pc:sldMk cId="1562327157" sldId="275"/>
            <ac:picMk id="6" creationId="{CB450F73-9100-2A7E-DEE9-71BE4925FA6C}"/>
          </ac:picMkLst>
        </pc:picChg>
        <pc:picChg chg="add mod">
          <ac:chgData name="박승재" userId="d6cf7f04-82ed-4249-80b4-22822ac38010" providerId="ADAL" clId="{E2D4F4C0-B251-4D41-8094-019BEB9D5498}" dt="2023-06-14T12:41:08.594" v="10119" actId="1076"/>
          <ac:picMkLst>
            <pc:docMk/>
            <pc:sldMk cId="1562327157" sldId="275"/>
            <ac:picMk id="5122" creationId="{B5CD3F3D-D5AB-4E0C-C2E2-624914D9EAA9}"/>
          </ac:picMkLst>
        </pc:picChg>
      </pc:sldChg>
      <pc:sldChg chg="addSp delSp modSp new mod modAnim">
        <pc:chgData name="박승재" userId="d6cf7f04-82ed-4249-80b4-22822ac38010" providerId="ADAL" clId="{E2D4F4C0-B251-4D41-8094-019BEB9D5498}" dt="2023-06-14T12:04:39.326" v="9896" actId="1036"/>
        <pc:sldMkLst>
          <pc:docMk/>
          <pc:sldMk cId="537812608" sldId="276"/>
        </pc:sldMkLst>
        <pc:spChg chg="mod">
          <ac:chgData name="박승재" userId="d6cf7f04-82ed-4249-80b4-22822ac38010" providerId="ADAL" clId="{E2D4F4C0-B251-4D41-8094-019BEB9D5498}" dt="2023-06-14T08:39:15.422" v="5367" actId="404"/>
          <ac:spMkLst>
            <pc:docMk/>
            <pc:sldMk cId="537812608" sldId="276"/>
            <ac:spMk id="2" creationId="{D4FD5B28-A39F-BAE3-413A-B9F838E4B67B}"/>
          </ac:spMkLst>
        </pc:spChg>
        <pc:spChg chg="del">
          <ac:chgData name="박승재" userId="d6cf7f04-82ed-4249-80b4-22822ac38010" providerId="ADAL" clId="{E2D4F4C0-B251-4D41-8094-019BEB9D5498}" dt="2023-06-14T08:43:45.813" v="5368" actId="22"/>
          <ac:spMkLst>
            <pc:docMk/>
            <pc:sldMk cId="537812608" sldId="276"/>
            <ac:spMk id="3" creationId="{5612BFAE-877F-DBBE-767D-197331AE5307}"/>
          </ac:spMkLst>
        </pc:spChg>
        <pc:spChg chg="add mod">
          <ac:chgData name="박승재" userId="d6cf7f04-82ed-4249-80b4-22822ac38010" providerId="ADAL" clId="{E2D4F4C0-B251-4D41-8094-019BEB9D5498}" dt="2023-06-14T08:50:47.749" v="5688" actId="1036"/>
          <ac:spMkLst>
            <pc:docMk/>
            <pc:sldMk cId="537812608" sldId="276"/>
            <ac:spMk id="8" creationId="{63EFB0BB-29C4-6CDC-F8F2-C4362FB628EB}"/>
          </ac:spMkLst>
        </pc:spChg>
        <pc:spChg chg="add del mod">
          <ac:chgData name="박승재" userId="d6cf7f04-82ed-4249-80b4-22822ac38010" providerId="ADAL" clId="{E2D4F4C0-B251-4D41-8094-019BEB9D5498}" dt="2023-06-14T08:50:34.442" v="5682" actId="22"/>
          <ac:spMkLst>
            <pc:docMk/>
            <pc:sldMk cId="537812608" sldId="276"/>
            <ac:spMk id="10" creationId="{927BFF00-6C76-CB0A-1CBA-837C7278C287}"/>
          </ac:spMkLst>
        </pc:spChg>
        <pc:spChg chg="add del mod">
          <ac:chgData name="박승재" userId="d6cf7f04-82ed-4249-80b4-22822ac38010" providerId="ADAL" clId="{E2D4F4C0-B251-4D41-8094-019BEB9D5498}" dt="2023-06-14T12:03:10.589" v="9836" actId="22"/>
          <ac:spMkLst>
            <pc:docMk/>
            <pc:sldMk cId="537812608" sldId="276"/>
            <ac:spMk id="17" creationId="{BB3F2D4E-CD7E-32EB-00F6-5E9C78077AD0}"/>
          </ac:spMkLst>
        </pc:spChg>
        <pc:spChg chg="add mod">
          <ac:chgData name="박승재" userId="d6cf7f04-82ed-4249-80b4-22822ac38010" providerId="ADAL" clId="{E2D4F4C0-B251-4D41-8094-019BEB9D5498}" dt="2023-06-14T12:04:38.168" v="9895" actId="1076"/>
          <ac:spMkLst>
            <pc:docMk/>
            <pc:sldMk cId="537812608" sldId="276"/>
            <ac:spMk id="24" creationId="{DDC59B90-FAF9-749C-C57B-AD802DE7A080}"/>
          </ac:spMkLst>
        </pc:spChg>
        <pc:picChg chg="add del mod ord">
          <ac:chgData name="박승재" userId="d6cf7f04-82ed-4249-80b4-22822ac38010" providerId="ADAL" clId="{E2D4F4C0-B251-4D41-8094-019BEB9D5498}" dt="2023-06-14T08:50:33.034" v="5679" actId="478"/>
          <ac:picMkLst>
            <pc:docMk/>
            <pc:sldMk cId="537812608" sldId="276"/>
            <ac:picMk id="5" creationId="{1BAA99DB-5A4B-019C-8033-CF93625B8011}"/>
          </ac:picMkLst>
        </pc:picChg>
        <pc:picChg chg="add mod">
          <ac:chgData name="박승재" userId="d6cf7f04-82ed-4249-80b4-22822ac38010" providerId="ADAL" clId="{E2D4F4C0-B251-4D41-8094-019BEB9D5498}" dt="2023-06-14T12:03:47.990" v="9841" actId="1076"/>
          <ac:picMkLst>
            <pc:docMk/>
            <pc:sldMk cId="537812608" sldId="276"/>
            <ac:picMk id="7" creationId="{BA3BD416-C491-0EB1-92B3-124A5DE0CE35}"/>
          </ac:picMkLst>
        </pc:picChg>
        <pc:picChg chg="add del">
          <ac:chgData name="박승재" userId="d6cf7f04-82ed-4249-80b4-22822ac38010" providerId="ADAL" clId="{E2D4F4C0-B251-4D41-8094-019BEB9D5498}" dt="2023-06-14T08:50:34.018" v="5681" actId="22"/>
          <ac:picMkLst>
            <pc:docMk/>
            <pc:sldMk cId="537812608" sldId="276"/>
            <ac:picMk id="12" creationId="{38415300-9B3A-E35E-38DD-A5A535B00A69}"/>
          </ac:picMkLst>
        </pc:picChg>
        <pc:picChg chg="add del mod ord">
          <ac:chgData name="박승재" userId="d6cf7f04-82ed-4249-80b4-22822ac38010" providerId="ADAL" clId="{E2D4F4C0-B251-4D41-8094-019BEB9D5498}" dt="2023-06-14T12:03:09.161" v="9833" actId="478"/>
          <ac:picMkLst>
            <pc:docMk/>
            <pc:sldMk cId="537812608" sldId="276"/>
            <ac:picMk id="14" creationId="{BCD81867-DE22-4933-7E09-5A41F2D4F565}"/>
          </ac:picMkLst>
        </pc:picChg>
        <pc:picChg chg="add mod">
          <ac:chgData name="박승재" userId="d6cf7f04-82ed-4249-80b4-22822ac38010" providerId="ADAL" clId="{E2D4F4C0-B251-4D41-8094-019BEB9D5498}" dt="2023-06-14T12:04:39.326" v="9896" actId="1036"/>
          <ac:picMkLst>
            <pc:docMk/>
            <pc:sldMk cId="537812608" sldId="276"/>
            <ac:picMk id="15" creationId="{64667C97-287F-98F9-DBD9-F060B8AD10FA}"/>
          </ac:picMkLst>
        </pc:picChg>
        <pc:picChg chg="add del">
          <ac:chgData name="박승재" userId="d6cf7f04-82ed-4249-80b4-22822ac38010" providerId="ADAL" clId="{E2D4F4C0-B251-4D41-8094-019BEB9D5498}" dt="2023-06-14T12:03:10.198" v="9835" actId="22"/>
          <ac:picMkLst>
            <pc:docMk/>
            <pc:sldMk cId="537812608" sldId="276"/>
            <ac:picMk id="19" creationId="{5934735B-E02C-7F16-8F4D-99306C3A29B3}"/>
          </ac:picMkLst>
        </pc:picChg>
        <pc:picChg chg="add mod ord">
          <ac:chgData name="박승재" userId="d6cf7f04-82ed-4249-80b4-22822ac38010" providerId="ADAL" clId="{E2D4F4C0-B251-4D41-8094-019BEB9D5498}" dt="2023-06-14T12:04:10.419" v="9851" actId="167"/>
          <ac:picMkLst>
            <pc:docMk/>
            <pc:sldMk cId="537812608" sldId="276"/>
            <ac:picMk id="21" creationId="{0C4EF41D-CC45-921F-2928-C4D60E28FAEB}"/>
          </ac:picMkLst>
        </pc:picChg>
        <pc:picChg chg="add mod">
          <ac:chgData name="박승재" userId="d6cf7f04-82ed-4249-80b4-22822ac38010" providerId="ADAL" clId="{E2D4F4C0-B251-4D41-8094-019BEB9D5498}" dt="2023-06-14T12:04:03.560" v="9850" actId="1035"/>
          <ac:picMkLst>
            <pc:docMk/>
            <pc:sldMk cId="537812608" sldId="276"/>
            <ac:picMk id="23" creationId="{D3139FF6-F31C-F16B-6412-FF45E5823747}"/>
          </ac:picMkLst>
        </pc:picChg>
      </pc:sldChg>
      <pc:sldChg chg="addSp delSp modSp new mod">
        <pc:chgData name="박승재" userId="d6cf7f04-82ed-4249-80b4-22822ac38010" providerId="ADAL" clId="{E2D4F4C0-B251-4D41-8094-019BEB9D5498}" dt="2023-06-14T11:43:40.777" v="9706" actId="1038"/>
        <pc:sldMkLst>
          <pc:docMk/>
          <pc:sldMk cId="514372779" sldId="277"/>
        </pc:sldMkLst>
        <pc:spChg chg="mod">
          <ac:chgData name="박승재" userId="d6cf7f04-82ed-4249-80b4-22822ac38010" providerId="ADAL" clId="{E2D4F4C0-B251-4D41-8094-019BEB9D5498}" dt="2023-06-14T09:04:47.810" v="5694" actId="404"/>
          <ac:spMkLst>
            <pc:docMk/>
            <pc:sldMk cId="514372779" sldId="277"/>
            <ac:spMk id="2" creationId="{CA09CA91-C528-CA26-09C9-2F96327D7AEB}"/>
          </ac:spMkLst>
        </pc:spChg>
        <pc:spChg chg="del">
          <ac:chgData name="박승재" userId="d6cf7f04-82ed-4249-80b4-22822ac38010" providerId="ADAL" clId="{E2D4F4C0-B251-4D41-8094-019BEB9D5498}" dt="2023-06-14T09:04:37.497" v="5690" actId="22"/>
          <ac:spMkLst>
            <pc:docMk/>
            <pc:sldMk cId="514372779" sldId="277"/>
            <ac:spMk id="3" creationId="{6BEC7199-5E5B-5DF3-F5A8-9132C3D2BEB5}"/>
          </ac:spMkLst>
        </pc:spChg>
        <pc:spChg chg="add mod">
          <ac:chgData name="박승재" userId="d6cf7f04-82ed-4249-80b4-22822ac38010" providerId="ADAL" clId="{E2D4F4C0-B251-4D41-8094-019BEB9D5498}" dt="2023-06-14T09:05:06.881" v="5697" actId="14100"/>
          <ac:spMkLst>
            <pc:docMk/>
            <pc:sldMk cId="514372779" sldId="277"/>
            <ac:spMk id="6" creationId="{E4060BED-1EAE-2CB3-5DFE-5EF0F2368682}"/>
          </ac:spMkLst>
        </pc:spChg>
        <pc:spChg chg="add mod">
          <ac:chgData name="박승재" userId="d6cf7f04-82ed-4249-80b4-22822ac38010" providerId="ADAL" clId="{E2D4F4C0-B251-4D41-8094-019BEB9D5498}" dt="2023-06-14T09:05:23.211" v="5702" actId="14100"/>
          <ac:spMkLst>
            <pc:docMk/>
            <pc:sldMk cId="514372779" sldId="277"/>
            <ac:spMk id="7" creationId="{0C4A5562-DFA9-C930-404D-7A293753939F}"/>
          </ac:spMkLst>
        </pc:spChg>
        <pc:spChg chg="add mod">
          <ac:chgData name="박승재" userId="d6cf7f04-82ed-4249-80b4-22822ac38010" providerId="ADAL" clId="{E2D4F4C0-B251-4D41-8094-019BEB9D5498}" dt="2023-06-14T09:08:05.542" v="5786" actId="1076"/>
          <ac:spMkLst>
            <pc:docMk/>
            <pc:sldMk cId="514372779" sldId="277"/>
            <ac:spMk id="8" creationId="{BF2F483A-42CC-8DC6-94CA-F589749055B7}"/>
          </ac:spMkLst>
        </pc:spChg>
        <pc:spChg chg="add mod">
          <ac:chgData name="박승재" userId="d6cf7f04-82ed-4249-80b4-22822ac38010" providerId="ADAL" clId="{E2D4F4C0-B251-4D41-8094-019BEB9D5498}" dt="2023-06-14T11:19:25.248" v="8640" actId="1076"/>
          <ac:spMkLst>
            <pc:docMk/>
            <pc:sldMk cId="514372779" sldId="277"/>
            <ac:spMk id="9" creationId="{394E47F3-FE2B-D457-E19D-7E28B7BC62B1}"/>
          </ac:spMkLst>
        </pc:spChg>
        <pc:spChg chg="add mod">
          <ac:chgData name="박승재" userId="d6cf7f04-82ed-4249-80b4-22822ac38010" providerId="ADAL" clId="{E2D4F4C0-B251-4D41-8094-019BEB9D5498}" dt="2023-06-14T09:07:57.280" v="5777" actId="20577"/>
          <ac:spMkLst>
            <pc:docMk/>
            <pc:sldMk cId="514372779" sldId="277"/>
            <ac:spMk id="10" creationId="{BDE38C2D-1972-AC1C-227D-088C8212D178}"/>
          </ac:spMkLst>
        </pc:spChg>
        <pc:spChg chg="add mod">
          <ac:chgData name="박승재" userId="d6cf7f04-82ed-4249-80b4-22822ac38010" providerId="ADAL" clId="{E2D4F4C0-B251-4D41-8094-019BEB9D5498}" dt="2023-06-14T11:43:40.777" v="9706" actId="1038"/>
          <ac:spMkLst>
            <pc:docMk/>
            <pc:sldMk cId="514372779" sldId="277"/>
            <ac:spMk id="11" creationId="{122B4B65-6904-E10F-C9C4-886972BBA453}"/>
          </ac:spMkLst>
        </pc:spChg>
        <pc:picChg chg="add mod ord">
          <ac:chgData name="박승재" userId="d6cf7f04-82ed-4249-80b4-22822ac38010" providerId="ADAL" clId="{E2D4F4C0-B251-4D41-8094-019BEB9D5498}" dt="2023-06-14T09:04:39.362" v="5691" actId="1076"/>
          <ac:picMkLst>
            <pc:docMk/>
            <pc:sldMk cId="514372779" sldId="277"/>
            <ac:picMk id="5" creationId="{DD08FE0D-5A13-97F1-FA24-280E2A8F5665}"/>
          </ac:picMkLst>
        </pc:picChg>
      </pc:sldChg>
      <pc:sldChg chg="modSp new mod ord">
        <pc:chgData name="박승재" userId="d6cf7f04-82ed-4249-80b4-22822ac38010" providerId="ADAL" clId="{E2D4F4C0-B251-4D41-8094-019BEB9D5498}" dt="2023-06-14T11:27:59.724" v="8886" actId="115"/>
        <pc:sldMkLst>
          <pc:docMk/>
          <pc:sldMk cId="1552187520" sldId="278"/>
        </pc:sldMkLst>
        <pc:spChg chg="mod">
          <ac:chgData name="박승재" userId="d6cf7f04-82ed-4249-80b4-22822ac38010" providerId="ADAL" clId="{E2D4F4C0-B251-4D41-8094-019BEB9D5498}" dt="2023-06-14T09:10:42.922" v="5922" actId="20577"/>
          <ac:spMkLst>
            <pc:docMk/>
            <pc:sldMk cId="1552187520" sldId="278"/>
            <ac:spMk id="2" creationId="{18AC3A64-F370-DDD0-1A27-F2FAF8220B46}"/>
          </ac:spMkLst>
        </pc:spChg>
        <pc:spChg chg="mod">
          <ac:chgData name="박승재" userId="d6cf7f04-82ed-4249-80b4-22822ac38010" providerId="ADAL" clId="{E2D4F4C0-B251-4D41-8094-019BEB9D5498}" dt="2023-06-14T11:27:59.724" v="8886" actId="115"/>
          <ac:spMkLst>
            <pc:docMk/>
            <pc:sldMk cId="1552187520" sldId="278"/>
            <ac:spMk id="3" creationId="{93AF6581-A151-CBDB-3783-2852D134820B}"/>
          </ac:spMkLst>
        </pc:spChg>
      </pc:sldChg>
      <pc:sldChg chg="addSp delSp modSp new mod ord">
        <pc:chgData name="박승재" userId="d6cf7f04-82ed-4249-80b4-22822ac38010" providerId="ADAL" clId="{E2D4F4C0-B251-4D41-8094-019BEB9D5498}" dt="2023-06-14T13:56:28.975" v="10723" actId="20577"/>
        <pc:sldMkLst>
          <pc:docMk/>
          <pc:sldMk cId="1076087509" sldId="279"/>
        </pc:sldMkLst>
        <pc:spChg chg="mod">
          <ac:chgData name="박승재" userId="d6cf7f04-82ed-4249-80b4-22822ac38010" providerId="ADAL" clId="{E2D4F4C0-B251-4D41-8094-019BEB9D5498}" dt="2023-06-14T09:36:40.887" v="6969" actId="20577"/>
          <ac:spMkLst>
            <pc:docMk/>
            <pc:sldMk cId="1076087509" sldId="279"/>
            <ac:spMk id="2" creationId="{31637B89-922B-E74B-2D77-E74A23098B86}"/>
          </ac:spMkLst>
        </pc:spChg>
        <pc:spChg chg="del">
          <ac:chgData name="박승재" userId="d6cf7f04-82ed-4249-80b4-22822ac38010" providerId="ADAL" clId="{E2D4F4C0-B251-4D41-8094-019BEB9D5498}" dt="2023-06-14T10:51:57.803" v="7068" actId="22"/>
          <ac:spMkLst>
            <pc:docMk/>
            <pc:sldMk cId="1076087509" sldId="279"/>
            <ac:spMk id="3" creationId="{D1C6FC3A-5B98-3D32-926F-922A02CF09C6}"/>
          </ac:spMkLst>
        </pc:spChg>
        <pc:spChg chg="add del mod">
          <ac:chgData name="박승재" userId="d6cf7f04-82ed-4249-80b4-22822ac38010" providerId="ADAL" clId="{E2D4F4C0-B251-4D41-8094-019BEB9D5498}" dt="2023-06-14T10:53:43.814" v="7084" actId="22"/>
          <ac:spMkLst>
            <pc:docMk/>
            <pc:sldMk cId="1076087509" sldId="279"/>
            <ac:spMk id="9" creationId="{022F2150-A9C1-558F-67FB-3919FE482B4B}"/>
          </ac:spMkLst>
        </pc:spChg>
        <pc:spChg chg="add mod">
          <ac:chgData name="박승재" userId="d6cf7f04-82ed-4249-80b4-22822ac38010" providerId="ADAL" clId="{E2D4F4C0-B251-4D41-8094-019BEB9D5498}" dt="2023-06-14T13:56:28.975" v="10723" actId="20577"/>
          <ac:spMkLst>
            <pc:docMk/>
            <pc:sldMk cId="1076087509" sldId="279"/>
            <ac:spMk id="14" creationId="{B141498C-F9ED-EA1F-C6B2-F9E45433CCA0}"/>
          </ac:spMkLst>
        </pc:spChg>
        <pc:spChg chg="add mod">
          <ac:chgData name="박승재" userId="d6cf7f04-82ed-4249-80b4-22822ac38010" providerId="ADAL" clId="{E2D4F4C0-B251-4D41-8094-019BEB9D5498}" dt="2023-06-14T11:20:05.237" v="8658" actId="1035"/>
          <ac:spMkLst>
            <pc:docMk/>
            <pc:sldMk cId="1076087509" sldId="279"/>
            <ac:spMk id="15" creationId="{177DD515-CC1A-2988-3838-487D44536E7D}"/>
          </ac:spMkLst>
        </pc:spChg>
        <pc:spChg chg="add mod">
          <ac:chgData name="박승재" userId="d6cf7f04-82ed-4249-80b4-22822ac38010" providerId="ADAL" clId="{E2D4F4C0-B251-4D41-8094-019BEB9D5498}" dt="2023-06-14T11:21:02.327" v="8726" actId="1076"/>
          <ac:spMkLst>
            <pc:docMk/>
            <pc:sldMk cId="1076087509" sldId="279"/>
            <ac:spMk id="16" creationId="{24982B9C-54F9-FB1B-8B0E-CE79CD4C41BA}"/>
          </ac:spMkLst>
        </pc:spChg>
        <pc:spChg chg="add del">
          <ac:chgData name="박승재" userId="d6cf7f04-82ed-4249-80b4-22822ac38010" providerId="ADAL" clId="{E2D4F4C0-B251-4D41-8094-019BEB9D5498}" dt="2023-06-14T13:48:34.869" v="10558" actId="22"/>
          <ac:spMkLst>
            <pc:docMk/>
            <pc:sldMk cId="1076087509" sldId="279"/>
            <ac:spMk id="18" creationId="{FE1F5EE8-0DE1-1863-79A2-A63A17F45A86}"/>
          </ac:spMkLst>
        </pc:spChg>
        <pc:spChg chg="add mod">
          <ac:chgData name="박승재" userId="d6cf7f04-82ed-4249-80b4-22822ac38010" providerId="ADAL" clId="{E2D4F4C0-B251-4D41-8094-019BEB9D5498}" dt="2023-06-14T13:48:51.063" v="10569" actId="1076"/>
          <ac:spMkLst>
            <pc:docMk/>
            <pc:sldMk cId="1076087509" sldId="279"/>
            <ac:spMk id="20" creationId="{754A2615-F097-5B66-CFA7-6294A2AFBE5F}"/>
          </ac:spMkLst>
        </pc:spChg>
        <pc:picChg chg="add del mod ord">
          <ac:chgData name="박승재" userId="d6cf7f04-82ed-4249-80b4-22822ac38010" providerId="ADAL" clId="{E2D4F4C0-B251-4D41-8094-019BEB9D5498}" dt="2023-06-14T10:53:42.597" v="7081" actId="478"/>
          <ac:picMkLst>
            <pc:docMk/>
            <pc:sldMk cId="1076087509" sldId="279"/>
            <ac:picMk id="5" creationId="{7D6ED84E-D982-2BE1-8786-C11C5880A7F3}"/>
          </ac:picMkLst>
        </pc:picChg>
        <pc:picChg chg="add mod">
          <ac:chgData name="박승재" userId="d6cf7f04-82ed-4249-80b4-22822ac38010" providerId="ADAL" clId="{E2D4F4C0-B251-4D41-8094-019BEB9D5498}" dt="2023-06-14T10:54:01.180" v="7094" actId="1035"/>
          <ac:picMkLst>
            <pc:docMk/>
            <pc:sldMk cId="1076087509" sldId="279"/>
            <ac:picMk id="7" creationId="{92C811C9-B43A-629D-113F-0258FF22CC60}"/>
          </ac:picMkLst>
        </pc:picChg>
        <pc:picChg chg="add del">
          <ac:chgData name="박승재" userId="d6cf7f04-82ed-4249-80b4-22822ac38010" providerId="ADAL" clId="{E2D4F4C0-B251-4D41-8094-019BEB9D5498}" dt="2023-06-14T10:53:43.412" v="7083" actId="22"/>
          <ac:picMkLst>
            <pc:docMk/>
            <pc:sldMk cId="1076087509" sldId="279"/>
            <ac:picMk id="11" creationId="{B53E5AD2-C59A-3C19-4F3D-9EF540C3BED2}"/>
          </ac:picMkLst>
        </pc:picChg>
        <pc:picChg chg="add mod ord">
          <ac:chgData name="박승재" userId="d6cf7f04-82ed-4249-80b4-22822ac38010" providerId="ADAL" clId="{E2D4F4C0-B251-4D41-8094-019BEB9D5498}" dt="2023-06-14T10:54:01.180" v="7094" actId="1035"/>
          <ac:picMkLst>
            <pc:docMk/>
            <pc:sldMk cId="1076087509" sldId="279"/>
            <ac:picMk id="13" creationId="{18DEC967-11A1-56C6-C81D-E1D048CED1B0}"/>
          </ac:picMkLst>
        </pc:picChg>
      </pc:sldChg>
      <pc:sldChg chg="addSp delSp modSp new mod">
        <pc:chgData name="박승재" userId="d6cf7f04-82ed-4249-80b4-22822ac38010" providerId="ADAL" clId="{E2D4F4C0-B251-4D41-8094-019BEB9D5498}" dt="2023-06-14T14:01:04.153" v="11062" actId="14100"/>
        <pc:sldMkLst>
          <pc:docMk/>
          <pc:sldMk cId="1686308731" sldId="280"/>
        </pc:sldMkLst>
        <pc:spChg chg="mod">
          <ac:chgData name="박승재" userId="d6cf7f04-82ed-4249-80b4-22822ac38010" providerId="ADAL" clId="{E2D4F4C0-B251-4D41-8094-019BEB9D5498}" dt="2023-06-14T13:49:06.826" v="10585" actId="20577"/>
          <ac:spMkLst>
            <pc:docMk/>
            <pc:sldMk cId="1686308731" sldId="280"/>
            <ac:spMk id="2" creationId="{DA036141-A176-F699-058A-29E0DB494BB6}"/>
          </ac:spMkLst>
        </pc:spChg>
        <pc:spChg chg="del">
          <ac:chgData name="박승재" userId="d6cf7f04-82ed-4249-80b4-22822ac38010" providerId="ADAL" clId="{E2D4F4C0-B251-4D41-8094-019BEB9D5498}" dt="2023-06-14T13:52:09.903" v="10712" actId="22"/>
          <ac:spMkLst>
            <pc:docMk/>
            <pc:sldMk cId="1686308731" sldId="280"/>
            <ac:spMk id="3" creationId="{D91D2CD0-ABF7-B7E4-50E4-D8C69FF7F27C}"/>
          </ac:spMkLst>
        </pc:spChg>
        <pc:spChg chg="add mod">
          <ac:chgData name="박승재" userId="d6cf7f04-82ed-4249-80b4-22822ac38010" providerId="ADAL" clId="{E2D4F4C0-B251-4D41-8094-019BEB9D5498}" dt="2023-06-14T13:59:25.141" v="10977" actId="1076"/>
          <ac:spMkLst>
            <pc:docMk/>
            <pc:sldMk cId="1686308731" sldId="280"/>
            <ac:spMk id="8" creationId="{AD2163A3-422A-E20B-34C9-55CD4B050902}"/>
          </ac:spMkLst>
        </pc:spChg>
        <pc:spChg chg="add mod">
          <ac:chgData name="박승재" userId="d6cf7f04-82ed-4249-80b4-22822ac38010" providerId="ADAL" clId="{E2D4F4C0-B251-4D41-8094-019BEB9D5498}" dt="2023-06-14T14:01:04.153" v="11062" actId="14100"/>
          <ac:spMkLst>
            <pc:docMk/>
            <pc:sldMk cId="1686308731" sldId="280"/>
            <ac:spMk id="11" creationId="{E287ED14-8C5A-BF87-9C4E-CFCFAF5FF07C}"/>
          </ac:spMkLst>
        </pc:spChg>
        <pc:picChg chg="add mod ord">
          <ac:chgData name="박승재" userId="d6cf7f04-82ed-4249-80b4-22822ac38010" providerId="ADAL" clId="{E2D4F4C0-B251-4D41-8094-019BEB9D5498}" dt="2023-06-14T13:58:04.886" v="10865" actId="1035"/>
          <ac:picMkLst>
            <pc:docMk/>
            <pc:sldMk cId="1686308731" sldId="280"/>
            <ac:picMk id="5" creationId="{DC3605D8-CD38-4F78-C314-84F42AF7144E}"/>
          </ac:picMkLst>
        </pc:picChg>
        <pc:picChg chg="add mod">
          <ac:chgData name="박승재" userId="d6cf7f04-82ed-4249-80b4-22822ac38010" providerId="ADAL" clId="{E2D4F4C0-B251-4D41-8094-019BEB9D5498}" dt="2023-06-14T14:00:55.900" v="11059" actId="1076"/>
          <ac:picMkLst>
            <pc:docMk/>
            <pc:sldMk cId="1686308731" sldId="280"/>
            <ac:picMk id="7" creationId="{B4E5A77D-1561-CC6C-D8CC-8D0CE84026EA}"/>
          </ac:picMkLst>
        </pc:picChg>
        <pc:picChg chg="add mod">
          <ac:chgData name="박승재" userId="d6cf7f04-82ed-4249-80b4-22822ac38010" providerId="ADAL" clId="{E2D4F4C0-B251-4D41-8094-019BEB9D5498}" dt="2023-06-14T13:57:58.588" v="10864" actId="1076"/>
          <ac:picMkLst>
            <pc:docMk/>
            <pc:sldMk cId="1686308731" sldId="280"/>
            <ac:picMk id="10" creationId="{5E0733EE-B16F-B654-31DC-5747CF70962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4157D-F562-456A-9A69-444C33CE269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2EBEF-830A-474A-A545-D1553B63F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298575"/>
          </a:xfrm>
        </p:spPr>
        <p:txBody>
          <a:bodyPr/>
          <a:lstStyle>
            <a:lvl1pPr>
              <a:defRPr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23528" y="332656"/>
            <a:ext cx="32403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임베디드시스템</a:t>
            </a:r>
            <a:r>
              <a:rPr lang="ko-KR" altLang="en-US" dirty="0"/>
              <a:t> 설계</a:t>
            </a:r>
            <a:r>
              <a:rPr lang="en-US" altLang="ko-KR" dirty="0"/>
              <a:t>/2023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57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2557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07528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02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134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2050" name="Picture 2" descr="D:\Pictures\Image\Logos\Inha\inha-emblem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646" y="6284612"/>
            <a:ext cx="576064" cy="57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739336" y="6347038"/>
            <a:ext cx="14046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HY견고딕" pitchFamily="18" charset="-127"/>
                <a:ea typeface="HY견고딕" pitchFamily="18" charset="-127"/>
              </a:rPr>
              <a:t>정보통신공학부</a:t>
            </a:r>
            <a:endParaRPr lang="en-US" altLang="ko-KR" sz="1200" dirty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900" dirty="0" err="1">
                <a:latin typeface="HY견고딕" pitchFamily="18" charset="-127"/>
                <a:ea typeface="HY견고딕" pitchFamily="18" charset="-127"/>
              </a:rPr>
              <a:t>임베디드시스템</a:t>
            </a:r>
            <a:r>
              <a:rPr lang="ko-KR" altLang="en-US" sz="900" dirty="0">
                <a:latin typeface="HY견고딕" pitchFamily="18" charset="-127"/>
                <a:ea typeface="HY견고딕" pitchFamily="18" charset="-127"/>
              </a:rPr>
              <a:t> 설계</a:t>
            </a:r>
          </a:p>
        </p:txBody>
      </p:sp>
    </p:spTree>
    <p:extLst>
      <p:ext uri="{BB962C8B-B14F-4D97-AF65-F5344CB8AC3E}">
        <p14:creationId xmlns:p14="http://schemas.microsoft.com/office/powerpoint/2010/main" val="384605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8" r:id="rId3"/>
    <p:sldLayoutId id="2147483679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tro36/ICE3015-projec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>
                <a:latin typeface="+mj-ea"/>
                <a:ea typeface="+mj-ea"/>
              </a:rPr>
              <a:t>나만의 작은 </a:t>
            </a:r>
            <a:r>
              <a:rPr lang="ko-KR" altLang="en-US" sz="4000" dirty="0" err="1">
                <a:latin typeface="+mj-ea"/>
                <a:ea typeface="+mj-ea"/>
              </a:rPr>
              <a:t>세그웨이</a:t>
            </a:r>
            <a:endParaRPr lang="ko-KR" altLang="en-US" sz="4000" dirty="0">
              <a:latin typeface="+mj-ea"/>
              <a:ea typeface="+mj-ea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최종발표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2023. 06. 15</a:t>
            </a:r>
          </a:p>
          <a:p>
            <a:r>
              <a:rPr lang="ko-KR" altLang="en-US" dirty="0"/>
              <a:t>인하대학교 정보통신공학부</a:t>
            </a:r>
            <a:endParaRPr lang="en-US" altLang="ko-KR" dirty="0"/>
          </a:p>
          <a:p>
            <a:r>
              <a:rPr lang="ko-KR" altLang="en-US" dirty="0"/>
              <a:t>박승재 </a:t>
            </a:r>
            <a:r>
              <a:rPr lang="en-US" altLang="ko-KR" dirty="0"/>
              <a:t>(12191765)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076" name="Picture 4" descr="D:\Pictures\Image\Logos\Inha\Signature_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172165"/>
            <a:ext cx="2051720" cy="66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643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91247-0D97-5025-CEEA-73E41E01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 dirty="0"/>
              <a:t>③ </a:t>
            </a:r>
            <a:r>
              <a:rPr lang="en-US" altLang="ko-KR" sz="2800" b="1" dirty="0"/>
              <a:t>TCB</a:t>
            </a:r>
            <a:r>
              <a:rPr lang="ko-KR" altLang="en-US" sz="2800" b="1" dirty="0"/>
              <a:t>를 이용한 양방향 </a:t>
            </a:r>
            <a:r>
              <a:rPr lang="en-US" altLang="ko-KR" sz="2800" b="1" dirty="0"/>
              <a:t>PWM </a:t>
            </a:r>
            <a:r>
              <a:rPr lang="ko-KR" altLang="en-US" sz="2800" b="1" dirty="0"/>
              <a:t>출력</a:t>
            </a:r>
            <a:endParaRPr lang="ko-KR" altLang="en-US" sz="28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0161E1-BE8A-6C44-8635-1C3248EBE89A}"/>
              </a:ext>
            </a:extLst>
          </p:cNvPr>
          <p:cNvGrpSpPr/>
          <p:nvPr/>
        </p:nvGrpSpPr>
        <p:grpSpPr>
          <a:xfrm>
            <a:off x="755576" y="1259468"/>
            <a:ext cx="3524666" cy="1473342"/>
            <a:chOff x="755576" y="1259468"/>
            <a:chExt cx="3524666" cy="1473342"/>
          </a:xfrm>
        </p:grpSpPr>
        <p:pic>
          <p:nvPicPr>
            <p:cNvPr id="7" name="Picture 6" descr="스위칭 레귤레이터의 기본 : PWM (펄스 폭 변조) · PFM (펄스 주파수 변조) 제어란? | 스위칭 레귤레이터의 특성과 평가 방법  개요 | TechWeb">
              <a:extLst>
                <a:ext uri="{FF2B5EF4-FFF2-40B4-BE49-F238E27FC236}">
                  <a16:creationId xmlns:a16="http://schemas.microsoft.com/office/drawing/2014/main" id="{191B6331-D590-D2BF-B539-47AA1E89B3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61"/>
            <a:stretch/>
          </p:blipFill>
          <p:spPr bwMode="auto">
            <a:xfrm>
              <a:off x="755576" y="1805105"/>
              <a:ext cx="3096344" cy="927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52AA34-AAF8-32DE-4745-DD196631E181}"/>
                </a:ext>
              </a:extLst>
            </p:cNvPr>
            <p:cNvSpPr txBox="1"/>
            <p:nvPr/>
          </p:nvSpPr>
          <p:spPr>
            <a:xfrm>
              <a:off x="3851920" y="1635828"/>
              <a:ext cx="428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6V</a:t>
              </a:r>
              <a:endParaRPr lang="ko-KR" altLang="en-US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CDC253-7178-AB65-0C67-D744743B7E6A}"/>
                </a:ext>
              </a:extLst>
            </p:cNvPr>
            <p:cNvSpPr txBox="1"/>
            <p:nvPr/>
          </p:nvSpPr>
          <p:spPr>
            <a:xfrm>
              <a:off x="3851920" y="2203671"/>
              <a:ext cx="428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0V</a:t>
              </a:r>
              <a:endParaRPr lang="ko-KR" altLang="en-US" sz="16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93C3AD-E541-7E52-8561-D98B6CD53F42}"/>
                </a:ext>
              </a:extLst>
            </p:cNvPr>
            <p:cNvSpPr txBox="1"/>
            <p:nvPr/>
          </p:nvSpPr>
          <p:spPr>
            <a:xfrm>
              <a:off x="755576" y="1259468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/>
                <a:t>정방향</a:t>
              </a:r>
              <a:r>
                <a:rPr lang="ko-KR" altLang="en-US" b="1" dirty="0"/>
                <a:t> 회전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F043CD-C4A5-621B-2CE7-63C94F1D45A3}"/>
              </a:ext>
            </a:extLst>
          </p:cNvPr>
          <p:cNvGrpSpPr/>
          <p:nvPr/>
        </p:nvGrpSpPr>
        <p:grpSpPr>
          <a:xfrm>
            <a:off x="755576" y="2909115"/>
            <a:ext cx="3600400" cy="1455989"/>
            <a:chOff x="755576" y="1259468"/>
            <a:chExt cx="3600400" cy="1455989"/>
          </a:xfrm>
        </p:grpSpPr>
        <p:pic>
          <p:nvPicPr>
            <p:cNvPr id="16" name="Picture 6" descr="스위칭 레귤레이터의 기본 : PWM (펄스 폭 변조) · PFM (펄스 주파수 변조) 제어란? | 스위칭 레귤레이터의 특성과 평가 방법  개요 | TechWeb">
              <a:extLst>
                <a:ext uri="{FF2B5EF4-FFF2-40B4-BE49-F238E27FC236}">
                  <a16:creationId xmlns:a16="http://schemas.microsoft.com/office/drawing/2014/main" id="{63B6FAFC-8D7F-BAB6-A3C3-51A39C3D17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61"/>
            <a:stretch/>
          </p:blipFill>
          <p:spPr bwMode="auto">
            <a:xfrm flipV="1">
              <a:off x="755576" y="1669270"/>
              <a:ext cx="3096344" cy="927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54D798-6B24-BA45-5256-44D1AAC4EE8A}"/>
                </a:ext>
              </a:extLst>
            </p:cNvPr>
            <p:cNvSpPr txBox="1"/>
            <p:nvPr/>
          </p:nvSpPr>
          <p:spPr>
            <a:xfrm>
              <a:off x="3842694" y="1800839"/>
              <a:ext cx="428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0V</a:t>
              </a:r>
              <a:endParaRPr lang="ko-KR" altLang="en-US" sz="1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A5C035-00A4-04E6-0E39-A5FA4D5471EC}"/>
                </a:ext>
              </a:extLst>
            </p:cNvPr>
            <p:cNvSpPr txBox="1"/>
            <p:nvPr/>
          </p:nvSpPr>
          <p:spPr>
            <a:xfrm>
              <a:off x="3842694" y="2376903"/>
              <a:ext cx="5132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-6V</a:t>
              </a:r>
              <a:endParaRPr lang="ko-KR" altLang="en-US" sz="1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6F73EB-9BFF-CFAB-7515-7206A663721E}"/>
                </a:ext>
              </a:extLst>
            </p:cNvPr>
            <p:cNvSpPr txBox="1"/>
            <p:nvPr/>
          </p:nvSpPr>
          <p:spPr>
            <a:xfrm>
              <a:off x="755576" y="1259468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역방향 회전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EEB401-F2CF-2238-4219-2F52081AF631}"/>
              </a:ext>
            </a:extLst>
          </p:cNvPr>
          <p:cNvSpPr/>
          <p:nvPr/>
        </p:nvSpPr>
        <p:spPr>
          <a:xfrm>
            <a:off x="827584" y="3933056"/>
            <a:ext cx="432048" cy="25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0FC5AD-EF7A-C183-EF6A-BF90384DC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327" y="1385681"/>
            <a:ext cx="3096344" cy="378553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7FE768-F9A8-0280-CB5D-B30CA5067E33}"/>
              </a:ext>
            </a:extLst>
          </p:cNvPr>
          <p:cNvSpPr/>
          <p:nvPr/>
        </p:nvSpPr>
        <p:spPr>
          <a:xfrm>
            <a:off x="5076056" y="2299551"/>
            <a:ext cx="867822" cy="1933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DF09CD-1F32-3C27-B9A8-56A93DC82FD1}"/>
              </a:ext>
            </a:extLst>
          </p:cNvPr>
          <p:cNvSpPr txBox="1"/>
          <p:nvPr/>
        </p:nvSpPr>
        <p:spPr>
          <a:xfrm>
            <a:off x="5980691" y="2268957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회전을 위한 최소 전압 지정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98EB08-036F-846F-97F1-CEDCFC6AD4D5}"/>
              </a:ext>
            </a:extLst>
          </p:cNvPr>
          <p:cNvSpPr/>
          <p:nvPr/>
        </p:nvSpPr>
        <p:spPr>
          <a:xfrm>
            <a:off x="5096680" y="3836383"/>
            <a:ext cx="1995600" cy="9607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391F2-AD13-BC02-4AF5-3A410190B3E4}"/>
              </a:ext>
            </a:extLst>
          </p:cNvPr>
          <p:cNvSpPr txBox="1"/>
          <p:nvPr/>
        </p:nvSpPr>
        <p:spPr>
          <a:xfrm>
            <a:off x="7092280" y="3861102"/>
            <a:ext cx="1462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모터 회전 방향 변경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B400DA8-0D01-D98D-A0F6-AD9A92D75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63" y="4778115"/>
            <a:ext cx="3797087" cy="10991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ED25CEA-2C6D-352F-1590-26B97E40E8F9}"/>
              </a:ext>
            </a:extLst>
          </p:cNvPr>
          <p:cNvSpPr txBox="1"/>
          <p:nvPr/>
        </p:nvSpPr>
        <p:spPr>
          <a:xfrm>
            <a:off x="745075" y="5929535"/>
            <a:ext cx="6642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모터를 작동시키기 위한 </a:t>
            </a:r>
            <a:r>
              <a:rPr lang="ko-KR" altLang="en-US" sz="1400" u="sng" dirty="0"/>
              <a:t>최소 전압</a:t>
            </a:r>
            <a:r>
              <a:rPr lang="ko-KR" altLang="en-US" sz="1400" dirty="0"/>
              <a:t>을 맞춰주기 위해 </a:t>
            </a:r>
            <a:r>
              <a:rPr lang="en-US" altLang="ko-KR" sz="1400" dirty="0"/>
              <a:t>PWM duty</a:t>
            </a:r>
            <a:r>
              <a:rPr lang="ko-KR" altLang="en-US" sz="1400" dirty="0"/>
              <a:t>에 최소값을 지정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7ED53D9-6A6F-AEA5-763A-28767FF76585}"/>
              </a:ext>
            </a:extLst>
          </p:cNvPr>
          <p:cNvSpPr/>
          <p:nvPr/>
        </p:nvSpPr>
        <p:spPr>
          <a:xfrm>
            <a:off x="1259632" y="5589240"/>
            <a:ext cx="144016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144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481A5-7AD0-76D5-D209-38287BF0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 dirty="0"/>
              <a:t>④ </a:t>
            </a:r>
            <a:r>
              <a:rPr lang="en-US" altLang="ko-KR" sz="2800" b="1" dirty="0"/>
              <a:t>PID </a:t>
            </a:r>
            <a:r>
              <a:rPr lang="ko-KR" altLang="en-US" sz="2800" b="1" dirty="0"/>
              <a:t>제어기를 이용한 </a:t>
            </a:r>
            <a:r>
              <a:rPr lang="en-US" altLang="ko-KR" sz="2800" b="1" dirty="0"/>
              <a:t>DC</a:t>
            </a:r>
            <a:r>
              <a:rPr lang="ko-KR" altLang="en-US" sz="2800" b="1" dirty="0"/>
              <a:t>모터 회전 제어</a:t>
            </a:r>
            <a:endParaRPr lang="ko-KR" altLang="en-US" sz="2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134242B-0DD7-2991-D4EE-BD4AFC3A2D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0" y="1268760"/>
            <a:ext cx="3721224" cy="17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D74527-99A9-F3C3-0B97-C0D90A3B3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928" y="1562587"/>
            <a:ext cx="3096057" cy="1124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D32B08-B2F5-57D1-2071-48503AC5B152}"/>
              </a:ext>
            </a:extLst>
          </p:cNvPr>
          <p:cNvSpPr txBox="1"/>
          <p:nvPr/>
        </p:nvSpPr>
        <p:spPr>
          <a:xfrm>
            <a:off x="4332150" y="3140968"/>
            <a:ext cx="4105611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DC</a:t>
            </a:r>
            <a:r>
              <a:rPr lang="ko-KR" altLang="en-US" sz="1600" dirty="0"/>
              <a:t>모터 자체가 </a:t>
            </a:r>
            <a:r>
              <a:rPr lang="ko-KR" altLang="en-US" sz="1600" dirty="0" err="1"/>
              <a:t>적분기</a:t>
            </a:r>
            <a:r>
              <a:rPr lang="ko-KR" altLang="en-US" sz="1600" dirty="0"/>
              <a:t> 역할을 하기 때문에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I </a:t>
            </a:r>
            <a:r>
              <a:rPr lang="ko-KR" altLang="en-US" sz="1600" dirty="0"/>
              <a:t>성분은 제외하고</a:t>
            </a:r>
            <a:r>
              <a:rPr lang="en-US" altLang="ko-KR" sz="1600" dirty="0"/>
              <a:t>, P</a:t>
            </a:r>
            <a:r>
              <a:rPr lang="ko-KR" altLang="en-US" sz="1600" dirty="0"/>
              <a:t>와 </a:t>
            </a:r>
            <a:r>
              <a:rPr lang="en-US" altLang="ko-KR" sz="1600" dirty="0"/>
              <a:t>D</a:t>
            </a:r>
            <a:r>
              <a:rPr lang="ko-KR" altLang="en-US" sz="1600" dirty="0"/>
              <a:t>만 이용해서 제어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(I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성분 넣고도 해봤는데 큰 차이가 없었음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7" name="제목 없는 동영상 - Clipchamp로 제작 (3)">
            <a:hlinkClick r:id="" action="ppaction://media"/>
            <a:extLst>
              <a:ext uri="{FF2B5EF4-FFF2-40B4-BE49-F238E27FC236}">
                <a16:creationId xmlns:a16="http://schemas.microsoft.com/office/drawing/2014/main" id="{73B38BEB-9B82-1D40-9138-8D3E9FBBA1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110" y="3140968"/>
            <a:ext cx="3265624" cy="3265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7AE952-6B8A-4156-A840-4A22E95CFFF7}"/>
              </a:ext>
            </a:extLst>
          </p:cNvPr>
          <p:cNvSpPr txBox="1"/>
          <p:nvPr/>
        </p:nvSpPr>
        <p:spPr>
          <a:xfrm>
            <a:off x="4332150" y="4382102"/>
            <a:ext cx="4404411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D</a:t>
            </a:r>
            <a:r>
              <a:rPr lang="ko-KR" altLang="en-US" sz="1600" dirty="0"/>
              <a:t>는 기울기이므로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Kd</a:t>
            </a:r>
            <a:r>
              <a:rPr lang="en-US" altLang="ko-KR" sz="1600" dirty="0"/>
              <a:t> x de(t)/dt </a:t>
            </a:r>
            <a:r>
              <a:rPr lang="ko-KR" altLang="en-US" sz="1600" dirty="0"/>
              <a:t>꼴인데</a:t>
            </a:r>
            <a:r>
              <a:rPr lang="en-US" altLang="ko-KR" sz="16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Kd</a:t>
            </a:r>
            <a:r>
              <a:rPr lang="ko-KR" altLang="en-US" sz="1600" dirty="0"/>
              <a:t>와 </a:t>
            </a:r>
            <a:r>
              <a:rPr lang="en-US" altLang="ko-KR" sz="1600" dirty="0"/>
              <a:t>dt</a:t>
            </a:r>
            <a:r>
              <a:rPr lang="ko-KR" altLang="en-US" sz="1600" dirty="0"/>
              <a:t>는 상수이므로 </a:t>
            </a:r>
            <a:r>
              <a:rPr lang="en-US" altLang="ko-KR" sz="1600" dirty="0" err="1"/>
              <a:t>Kd</a:t>
            </a:r>
            <a:r>
              <a:rPr lang="en-US" altLang="ko-KR" sz="1600" dirty="0"/>
              <a:t>’ x de(t) </a:t>
            </a:r>
            <a:r>
              <a:rPr lang="ko-KR" altLang="en-US" sz="1600" dirty="0"/>
              <a:t>형태로 표현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DF4CB-9591-2324-E704-C0E9AD9E5C64}"/>
              </a:ext>
            </a:extLst>
          </p:cNvPr>
          <p:cNvSpPr txBox="1"/>
          <p:nvPr/>
        </p:nvSpPr>
        <p:spPr>
          <a:xfrm>
            <a:off x="4332150" y="5523262"/>
            <a:ext cx="3018775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← 로봇을 기울이는 것에 따라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바퀴가 회전하는 것을 확인 가능</a:t>
            </a:r>
          </a:p>
        </p:txBody>
      </p:sp>
    </p:spTree>
    <p:extLst>
      <p:ext uri="{BB962C8B-B14F-4D97-AF65-F5344CB8AC3E}">
        <p14:creationId xmlns:p14="http://schemas.microsoft.com/office/powerpoint/2010/main" val="55606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FF3657-4356-9779-5097-C701CF172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 dirty="0"/>
              <a:t>④ </a:t>
            </a:r>
            <a:r>
              <a:rPr lang="ko-KR" altLang="en-US" sz="2800" dirty="0"/>
              <a:t>주요 이슈 </a:t>
            </a:r>
            <a:r>
              <a:rPr lang="en-US" altLang="ko-KR" sz="2800" dirty="0"/>
              <a:t>2</a:t>
            </a:r>
            <a:endParaRPr lang="ko-KR" altLang="en-US" sz="2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CD3F3D-D5AB-4E0C-C2E2-624914D9EA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2692382" cy="296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ED4EE4-BAC5-560A-29CE-09CE80D8D96C}"/>
              </a:ext>
            </a:extLst>
          </p:cNvPr>
          <p:cNvSpPr txBox="1"/>
          <p:nvPr/>
        </p:nvSpPr>
        <p:spPr>
          <a:xfrm>
            <a:off x="755576" y="5422647"/>
            <a:ext cx="743009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로봇을 기울였을 때</a:t>
            </a:r>
            <a:r>
              <a:rPr lang="en-US" altLang="ko-KR" dirty="0"/>
              <a:t> </a:t>
            </a:r>
            <a:r>
              <a:rPr lang="ko-KR" altLang="en-US" dirty="0"/>
              <a:t>자세가 빠르게 안정화되는 </a:t>
            </a:r>
            <a:r>
              <a:rPr lang="en-US" altLang="ko-KR" dirty="0"/>
              <a:t>PID </a:t>
            </a:r>
            <a:r>
              <a:rPr lang="ko-KR" altLang="en-US" dirty="0"/>
              <a:t>파라미터를 찾지 못해 진동이 많음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4DD65-51C0-4006-3FB5-D92E1EA42AE7}"/>
              </a:ext>
            </a:extLst>
          </p:cNvPr>
          <p:cNvSpPr txBox="1"/>
          <p:nvPr/>
        </p:nvSpPr>
        <p:spPr>
          <a:xfrm>
            <a:off x="827584" y="4446404"/>
            <a:ext cx="2791149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/>
              <a:t>밸런싱</a:t>
            </a:r>
            <a:r>
              <a:rPr lang="ko-KR" altLang="en-US" sz="1600" dirty="0"/>
              <a:t> 로봇은 물리학적으로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역진자와 동일</a:t>
            </a:r>
          </a:p>
        </p:txBody>
      </p:sp>
      <p:pic>
        <p:nvPicPr>
          <p:cNvPr id="6" name="제목 없는 동영상 - Clipchamp로 제작 (5)">
            <a:hlinkClick r:id="" action="ppaction://media"/>
            <a:extLst>
              <a:ext uri="{FF2B5EF4-FFF2-40B4-BE49-F238E27FC236}">
                <a16:creationId xmlns:a16="http://schemas.microsoft.com/office/drawing/2014/main" id="{CB450F73-9100-2A7E-DEE9-71BE4925FA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7944" y="1268760"/>
            <a:ext cx="4117722" cy="41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2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내용 개체 틀 20">
            <a:extLst>
              <a:ext uri="{FF2B5EF4-FFF2-40B4-BE49-F238E27FC236}">
                <a16:creationId xmlns:a16="http://schemas.microsoft.com/office/drawing/2014/main" id="{0C4EF41D-CC45-921F-2928-C4D60E28F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2859" y="1227119"/>
            <a:ext cx="4348362" cy="3851194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FD5B28-A39F-BAE3-413A-B9F838E4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 dirty="0"/>
              <a:t>⑤ 초음파 센서를 이용한 거리 측정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3BD416-C491-0EB1-92B3-124A5DE0C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791" y="3637467"/>
            <a:ext cx="3608749" cy="20162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EFB0BB-29C4-6CDC-F8F2-C4362FB628EB}"/>
              </a:ext>
            </a:extLst>
          </p:cNvPr>
          <p:cNvSpPr txBox="1"/>
          <p:nvPr/>
        </p:nvSpPr>
        <p:spPr>
          <a:xfrm>
            <a:off x="611560" y="5156632"/>
            <a:ext cx="5313955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16MHz</a:t>
            </a:r>
            <a:r>
              <a:rPr lang="ko-KR" altLang="en-US" sz="1600" dirty="0"/>
              <a:t>면 </a:t>
            </a:r>
            <a:r>
              <a:rPr lang="en-US" altLang="ko-KR" sz="1600" dirty="0"/>
              <a:t>1clock</a:t>
            </a:r>
            <a:r>
              <a:rPr lang="ko-KR" altLang="en-US" sz="1600" dirty="0"/>
              <a:t>에 </a:t>
            </a:r>
            <a:r>
              <a:rPr lang="en-US" altLang="ko-KR" sz="1600" dirty="0"/>
              <a:t>62.5ns</a:t>
            </a:r>
            <a:r>
              <a:rPr lang="ko-KR" altLang="en-US" sz="1600" dirty="0"/>
              <a:t>가 소요되고</a:t>
            </a:r>
            <a:r>
              <a:rPr lang="en-US" altLang="ko-KR" sz="16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256</a:t>
            </a:r>
            <a:r>
              <a:rPr lang="ko-KR" altLang="en-US" sz="1600" dirty="0"/>
              <a:t>배 </a:t>
            </a:r>
            <a:r>
              <a:rPr lang="en-US" altLang="ko-KR" sz="1600" dirty="0" err="1"/>
              <a:t>Prescaler</a:t>
            </a:r>
            <a:r>
              <a:rPr lang="ko-KR" altLang="en-US" sz="1600" dirty="0"/>
              <a:t>를 사용하므로 </a:t>
            </a:r>
            <a:r>
              <a:rPr lang="en-US" altLang="ko-KR" sz="1600" dirty="0"/>
              <a:t>1clock</a:t>
            </a:r>
            <a:r>
              <a:rPr lang="ko-KR" altLang="en-US" sz="1600" dirty="0"/>
              <a:t>당 </a:t>
            </a:r>
            <a:r>
              <a:rPr lang="en-US" altLang="ko-KR" sz="1600" dirty="0"/>
              <a:t>16us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Period</a:t>
            </a:r>
            <a:r>
              <a:rPr lang="ko-KR" altLang="en-US" sz="1600" dirty="0"/>
              <a:t>를 </a:t>
            </a:r>
            <a:r>
              <a:rPr lang="en-US" altLang="ko-KR" sz="1600" dirty="0"/>
              <a:t>255</a:t>
            </a:r>
            <a:r>
              <a:rPr lang="ko-KR" altLang="en-US" sz="1600" dirty="0"/>
              <a:t>로</a:t>
            </a:r>
            <a:r>
              <a:rPr lang="en-US" altLang="ko-KR" sz="1600" dirty="0"/>
              <a:t> </a:t>
            </a:r>
            <a:r>
              <a:rPr lang="ko-KR" altLang="en-US" sz="1600" dirty="0"/>
              <a:t>정했으니까 </a:t>
            </a:r>
            <a:r>
              <a:rPr lang="en-US" altLang="ko-KR" sz="1600" dirty="0"/>
              <a:t>4.096ms</a:t>
            </a:r>
            <a:r>
              <a:rPr lang="ko-KR" altLang="en-US" sz="1600" dirty="0"/>
              <a:t>마다 </a:t>
            </a:r>
            <a:r>
              <a:rPr lang="en-US" altLang="ko-KR" sz="1600" dirty="0"/>
              <a:t>Interrupt </a:t>
            </a:r>
            <a:r>
              <a:rPr lang="ko-KR" altLang="en-US" sz="1600" dirty="0"/>
              <a:t>발생</a:t>
            </a:r>
            <a:endParaRPr lang="en-US" altLang="ko-KR" sz="1600" dirty="0"/>
          </a:p>
        </p:txBody>
      </p:sp>
      <p:pic>
        <p:nvPicPr>
          <p:cNvPr id="15" name="제목 없는 동영상 - Clipchamp로 제작 (4)">
            <a:hlinkClick r:id="" action="ppaction://media"/>
            <a:extLst>
              <a:ext uri="{FF2B5EF4-FFF2-40B4-BE49-F238E27FC236}">
                <a16:creationId xmlns:a16="http://schemas.microsoft.com/office/drawing/2014/main" id="{64667C97-287F-98F9-DBD9-F060B8AD10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9807" y="1395536"/>
            <a:ext cx="2897560" cy="28975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3139FF6-F31C-F16B-6412-FF45E5823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9807" y="4437112"/>
            <a:ext cx="676369" cy="2572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C59B90-FAF9-749C-C57B-AD802DE7A080}"/>
              </a:ext>
            </a:extLst>
          </p:cNvPr>
          <p:cNvSpPr txBox="1"/>
          <p:nvPr/>
        </p:nvSpPr>
        <p:spPr>
          <a:xfrm>
            <a:off x="5848804" y="1063252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3</a:t>
            </a:r>
            <a:r>
              <a:rPr lang="ko-KR" altLang="en-US" sz="1400" b="1" dirty="0"/>
              <a:t>초에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번 깜빡이는 </a:t>
            </a:r>
            <a:r>
              <a:rPr lang="en-US" altLang="ko-KR" sz="1400" b="1" dirty="0"/>
              <a:t>LED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3781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9CA91-C528-CA26-09C9-2F96327D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 dirty="0"/>
              <a:t>⑤ 초음파 센서를 이용한 거리 측정</a:t>
            </a:r>
            <a:endParaRPr lang="ko-KR" altLang="en-US" sz="28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D08FE0D-5A13-97F1-FA24-280E2A8F5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125538"/>
            <a:ext cx="4922526" cy="513397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4060BED-1EAE-2CB3-5DFE-5EF0F2368682}"/>
              </a:ext>
            </a:extLst>
          </p:cNvPr>
          <p:cNvSpPr/>
          <p:nvPr/>
        </p:nvSpPr>
        <p:spPr>
          <a:xfrm>
            <a:off x="899592" y="3692525"/>
            <a:ext cx="2664296" cy="6725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4A5562-DFA9-C930-404D-7A293753939F}"/>
              </a:ext>
            </a:extLst>
          </p:cNvPr>
          <p:cNvSpPr/>
          <p:nvPr/>
        </p:nvSpPr>
        <p:spPr>
          <a:xfrm>
            <a:off x="2195736" y="2708921"/>
            <a:ext cx="1728192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2F483A-42CC-8DC6-94CA-F589749055B7}"/>
              </a:ext>
            </a:extLst>
          </p:cNvPr>
          <p:cNvSpPr/>
          <p:nvPr/>
        </p:nvSpPr>
        <p:spPr>
          <a:xfrm>
            <a:off x="899592" y="4467548"/>
            <a:ext cx="4533056" cy="5456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4E47F3-FE2B-D457-E19D-7E28B7BC62B1}"/>
              </a:ext>
            </a:extLst>
          </p:cNvPr>
          <p:cNvSpPr txBox="1"/>
          <p:nvPr/>
        </p:nvSpPr>
        <p:spPr>
          <a:xfrm>
            <a:off x="1763688" y="2852937"/>
            <a:ext cx="3342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1us</a:t>
            </a:r>
            <a:r>
              <a:rPr lang="ko-KR" altLang="en-US" sz="1100" b="1" dirty="0">
                <a:solidFill>
                  <a:srgbClr val="FF0000"/>
                </a:solidFill>
              </a:rPr>
              <a:t>마다 인터럽트 호출하도록 </a:t>
            </a:r>
            <a:r>
              <a:rPr lang="en-US" altLang="ko-KR" sz="1100" b="1" dirty="0">
                <a:solidFill>
                  <a:srgbClr val="FF0000"/>
                </a:solidFill>
              </a:rPr>
              <a:t>16x</a:t>
            </a:r>
            <a:r>
              <a:rPr lang="ko-KR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ko-KR" sz="1100" b="1" dirty="0" err="1">
                <a:solidFill>
                  <a:srgbClr val="FF0000"/>
                </a:solidFill>
              </a:rPr>
              <a:t>Prescaler</a:t>
            </a:r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</a:rPr>
              <a:t>사용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E38C2D-1972-AC1C-227D-088C8212D178}"/>
              </a:ext>
            </a:extLst>
          </p:cNvPr>
          <p:cNvSpPr txBox="1"/>
          <p:nvPr/>
        </p:nvSpPr>
        <p:spPr>
          <a:xfrm>
            <a:off x="3536851" y="3874259"/>
            <a:ext cx="1343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초음파 </a:t>
            </a:r>
            <a:r>
              <a:rPr lang="en-US" altLang="ko-KR" sz="1100" b="1" dirty="0">
                <a:solidFill>
                  <a:srgbClr val="FF0000"/>
                </a:solidFill>
              </a:rPr>
              <a:t>Pulse </a:t>
            </a:r>
            <a:r>
              <a:rPr lang="ko-KR" altLang="en-US" sz="1100" b="1" dirty="0">
                <a:solidFill>
                  <a:srgbClr val="FF0000"/>
                </a:solidFill>
              </a:rPr>
              <a:t>출력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2B4B65-6904-E10F-C9C4-886972BBA453}"/>
              </a:ext>
            </a:extLst>
          </p:cNvPr>
          <p:cNvSpPr txBox="1"/>
          <p:nvPr/>
        </p:nvSpPr>
        <p:spPr>
          <a:xfrm>
            <a:off x="5388602" y="4609556"/>
            <a:ext cx="1343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초음파 </a:t>
            </a:r>
            <a:r>
              <a:rPr lang="en-US" altLang="ko-KR" sz="1100" b="1" dirty="0">
                <a:solidFill>
                  <a:srgbClr val="FF0000"/>
                </a:solidFill>
              </a:rPr>
              <a:t>Pulse </a:t>
            </a:r>
            <a:r>
              <a:rPr lang="ko-KR" altLang="en-US" sz="1100" b="1" dirty="0">
                <a:solidFill>
                  <a:srgbClr val="FF0000"/>
                </a:solidFill>
              </a:rPr>
              <a:t>수신</a:t>
            </a:r>
          </a:p>
        </p:txBody>
      </p:sp>
    </p:spTree>
    <p:extLst>
      <p:ext uri="{BB962C8B-B14F-4D97-AF65-F5344CB8AC3E}">
        <p14:creationId xmlns:p14="http://schemas.microsoft.com/office/powerpoint/2010/main" val="514372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18DEC967-11A1-56C6-C81D-E1D048CED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24744"/>
            <a:ext cx="8229600" cy="3092753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637B89-922B-E74B-2D77-E74A23098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기록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C811C9-B43A-629D-113F-0258FF22C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3071089"/>
            <a:ext cx="5701866" cy="18664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41498C-F9ED-EA1F-C6B2-F9E45433CCA0}"/>
              </a:ext>
            </a:extLst>
          </p:cNvPr>
          <p:cNvSpPr txBox="1"/>
          <p:nvPr/>
        </p:nvSpPr>
        <p:spPr>
          <a:xfrm>
            <a:off x="457200" y="5013176"/>
            <a:ext cx="786946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혼자서 진행한 연구 결과를 </a:t>
            </a:r>
            <a:r>
              <a:rPr lang="en-US" altLang="ko-KR" dirty="0"/>
              <a:t>GitHub</a:t>
            </a:r>
            <a:r>
              <a:rPr lang="ko-KR" altLang="en-US" dirty="0"/>
              <a:t>에 정리 </a:t>
            </a:r>
            <a:r>
              <a:rPr lang="en-US" altLang="ko-KR" dirty="0"/>
              <a:t>(</a:t>
            </a:r>
            <a:r>
              <a:rPr lang="ko-KR" altLang="en-US" dirty="0"/>
              <a:t>개인</a:t>
            </a:r>
            <a:r>
              <a:rPr lang="en-US" altLang="ko-KR" dirty="0"/>
              <a:t> </a:t>
            </a:r>
            <a:r>
              <a:rPr lang="ko-KR" altLang="en-US" dirty="0"/>
              <a:t>포트폴리오로 사용 예정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부품별로 동작을 확인할 수 있게 </a:t>
            </a:r>
            <a:r>
              <a:rPr lang="en-US" altLang="ko-KR" dirty="0"/>
              <a:t>test_* </a:t>
            </a:r>
            <a:r>
              <a:rPr lang="ko-KR" altLang="en-US" dirty="0"/>
              <a:t>파일과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메인 코드가 들어있는 </a:t>
            </a:r>
            <a:r>
              <a:rPr lang="en-US" altLang="ko-KR" dirty="0" err="1"/>
              <a:t>mysegway.ino</a:t>
            </a:r>
            <a:r>
              <a:rPr lang="ko-KR" altLang="en-US" dirty="0"/>
              <a:t> 파일로 분류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7DD515-CC1A-2988-3838-487D44536E7D}"/>
              </a:ext>
            </a:extLst>
          </p:cNvPr>
          <p:cNvSpPr/>
          <p:nvPr/>
        </p:nvSpPr>
        <p:spPr>
          <a:xfrm>
            <a:off x="3347864" y="4581128"/>
            <a:ext cx="1080120" cy="3564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82B9C-54F9-FB1B-8B0E-CE79CD4C41BA}"/>
              </a:ext>
            </a:extLst>
          </p:cNvPr>
          <p:cNvSpPr txBox="1"/>
          <p:nvPr/>
        </p:nvSpPr>
        <p:spPr>
          <a:xfrm>
            <a:off x="4427984" y="4628547"/>
            <a:ext cx="16658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5</a:t>
            </a:r>
            <a:r>
              <a:rPr lang="ko-KR" altLang="en-US" sz="1100" b="1" dirty="0">
                <a:solidFill>
                  <a:srgbClr val="FF0000"/>
                </a:solidFill>
              </a:rPr>
              <a:t>월 </a:t>
            </a:r>
            <a:r>
              <a:rPr lang="en-US" altLang="ko-KR" sz="1100" b="1" dirty="0">
                <a:solidFill>
                  <a:srgbClr val="FF0000"/>
                </a:solidFill>
              </a:rPr>
              <a:t>3</a:t>
            </a:r>
            <a:r>
              <a:rPr lang="ko-KR" altLang="en-US" sz="1100" b="1" dirty="0">
                <a:solidFill>
                  <a:srgbClr val="FF0000"/>
                </a:solidFill>
              </a:rPr>
              <a:t>일에 첫 번째 </a:t>
            </a:r>
            <a:r>
              <a:rPr lang="ko-KR" altLang="en-US" sz="1100" b="1" dirty="0" err="1">
                <a:solidFill>
                  <a:srgbClr val="FF0000"/>
                </a:solidFill>
              </a:rPr>
              <a:t>커밋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4A2615-F097-5B66-CFA7-6294A2AFBE5F}"/>
              </a:ext>
            </a:extLst>
          </p:cNvPr>
          <p:cNvSpPr txBox="1"/>
          <p:nvPr/>
        </p:nvSpPr>
        <p:spPr>
          <a:xfrm>
            <a:off x="4988432" y="1077324"/>
            <a:ext cx="3807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4"/>
              </a:rPr>
              <a:t>https://github.com/Astro36/ICE3015-project</a:t>
            </a:r>
            <a:r>
              <a:rPr lang="en-US" altLang="ko-K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6087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36141-A176-F699-058A-29E0DB49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기록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C3605D8-CD38-4F78-C314-84F42AF71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278" y="1124744"/>
            <a:ext cx="6023404" cy="475173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E5A77D-1561-CC6C-D8CC-8D0CE8402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44" y="2622432"/>
            <a:ext cx="5904656" cy="2822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2163A3-422A-E20B-34C9-55CD4B050902}"/>
              </a:ext>
            </a:extLst>
          </p:cNvPr>
          <p:cNvSpPr txBox="1"/>
          <p:nvPr/>
        </p:nvSpPr>
        <p:spPr>
          <a:xfrm>
            <a:off x="514278" y="5891992"/>
            <a:ext cx="5828840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프로젝트를 수행하며 개인적으로 공부한 내용을 스터디 블로그에 작성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해당 블로그는 월 조회수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천 회 정도 나오는 블로그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E0733EE-B16F-B654-31DC-5747CF709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016" y="939887"/>
            <a:ext cx="2179006" cy="16692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7ED14-8C5A-BF87-9C4E-CFCFAF5FF07C}"/>
              </a:ext>
            </a:extLst>
          </p:cNvPr>
          <p:cNvSpPr/>
          <p:nvPr/>
        </p:nvSpPr>
        <p:spPr>
          <a:xfrm>
            <a:off x="3059832" y="5229200"/>
            <a:ext cx="5626968" cy="229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308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C3A64-F370-DDD0-1A27-F2FAF822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AF6581-A151-CBDB-3783-2852D1348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ko-KR" altLang="en-US" sz="2200" dirty="0"/>
              <a:t>제품 </a:t>
            </a:r>
            <a:r>
              <a:rPr lang="ko-KR" altLang="en-US" sz="2200" u="sng" dirty="0"/>
              <a:t>완성은 미흡</a:t>
            </a:r>
            <a:r>
              <a:rPr lang="ko-KR" altLang="en-US" sz="2200" dirty="0"/>
              <a:t>하나</a:t>
            </a:r>
            <a:r>
              <a:rPr lang="en-US" altLang="ko-KR" sz="2200" dirty="0"/>
              <a:t>,</a:t>
            </a:r>
            <a:br>
              <a:rPr lang="en-US" altLang="ko-KR" sz="2200" dirty="0"/>
            </a:br>
            <a:r>
              <a:rPr lang="ko-KR" altLang="en-US" sz="2200" dirty="0"/>
              <a:t>프로젝트를 통해 배우고자 한 </a:t>
            </a:r>
            <a:r>
              <a:rPr lang="ko-KR" altLang="en-US" sz="2200" u="sng" dirty="0"/>
              <a:t>목표 달성에는 성공</a:t>
            </a:r>
            <a:r>
              <a:rPr lang="ko-KR" altLang="en-US" sz="2200" dirty="0"/>
              <a:t>했다고 생각함</a:t>
            </a:r>
            <a:endParaRPr lang="en-US" altLang="ko-KR" sz="2200" dirty="0"/>
          </a:p>
          <a:p>
            <a:pPr>
              <a:lnSpc>
                <a:spcPct val="170000"/>
              </a:lnSpc>
            </a:pPr>
            <a:r>
              <a:rPr lang="en-US" altLang="ko-KR" sz="1900" dirty="0"/>
              <a:t>MCU </a:t>
            </a:r>
            <a:r>
              <a:rPr lang="ko-KR" altLang="en-US" sz="1900" dirty="0"/>
              <a:t>및 부품 회로 설계 → </a:t>
            </a:r>
            <a:r>
              <a:rPr lang="ko-KR" altLang="en-US" sz="1900" dirty="0">
                <a:solidFill>
                  <a:srgbClr val="0070C0"/>
                </a:solidFill>
              </a:rPr>
              <a:t>성공</a:t>
            </a:r>
            <a:endParaRPr lang="en-US" altLang="ko-KR" sz="1900" dirty="0">
              <a:solidFill>
                <a:srgbClr val="0070C0"/>
              </a:solidFill>
            </a:endParaRPr>
          </a:p>
          <a:p>
            <a:pPr>
              <a:lnSpc>
                <a:spcPct val="170000"/>
              </a:lnSpc>
            </a:pPr>
            <a:r>
              <a:rPr lang="ko-KR" altLang="en-US" sz="1900" dirty="0" err="1"/>
              <a:t>자이로가속도</a:t>
            </a:r>
            <a:r>
              <a:rPr lang="ko-KR" altLang="en-US" sz="1900" dirty="0"/>
              <a:t> 센서 </a:t>
            </a:r>
            <a:r>
              <a:rPr lang="en-US" altLang="ko-KR" sz="1900" dirty="0"/>
              <a:t>I2C </a:t>
            </a:r>
            <a:r>
              <a:rPr lang="ko-KR" altLang="en-US" sz="1900" dirty="0"/>
              <a:t>통신 → </a:t>
            </a:r>
            <a:r>
              <a:rPr lang="ko-KR" altLang="en-US" sz="1900" dirty="0">
                <a:solidFill>
                  <a:srgbClr val="0070C0"/>
                </a:solidFill>
              </a:rPr>
              <a:t>성공</a:t>
            </a:r>
            <a:endParaRPr lang="en-US" altLang="ko-KR" sz="1900" dirty="0">
              <a:solidFill>
                <a:srgbClr val="0070C0"/>
              </a:solidFill>
            </a:endParaRPr>
          </a:p>
          <a:p>
            <a:pPr>
              <a:lnSpc>
                <a:spcPct val="170000"/>
              </a:lnSpc>
            </a:pPr>
            <a:r>
              <a:rPr lang="ko-KR" altLang="en-US" sz="1900" dirty="0"/>
              <a:t>상보필터를 이용한 노이즈 제거 → </a:t>
            </a:r>
            <a:r>
              <a:rPr lang="ko-KR" altLang="en-US" sz="1900" dirty="0">
                <a:solidFill>
                  <a:srgbClr val="0070C0"/>
                </a:solidFill>
              </a:rPr>
              <a:t>성공</a:t>
            </a:r>
            <a:endParaRPr lang="en-US" altLang="ko-KR" sz="1900" dirty="0">
              <a:solidFill>
                <a:srgbClr val="0070C0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900" dirty="0"/>
              <a:t>TCB</a:t>
            </a:r>
            <a:r>
              <a:rPr lang="ko-KR" altLang="en-US" sz="1900" dirty="0"/>
              <a:t>를 이용한 양방향 </a:t>
            </a:r>
            <a:r>
              <a:rPr lang="en-US" altLang="ko-KR" sz="1900" dirty="0"/>
              <a:t>PWM </a:t>
            </a:r>
            <a:r>
              <a:rPr lang="ko-KR" altLang="en-US" sz="1900" dirty="0"/>
              <a:t>출력 → </a:t>
            </a:r>
            <a:r>
              <a:rPr lang="ko-KR" altLang="en-US" sz="1900" dirty="0">
                <a:solidFill>
                  <a:srgbClr val="0070C0"/>
                </a:solidFill>
              </a:rPr>
              <a:t>성공</a:t>
            </a:r>
            <a:endParaRPr lang="en-US" altLang="ko-KR" sz="1900" dirty="0">
              <a:solidFill>
                <a:srgbClr val="0070C0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900" dirty="0"/>
              <a:t>PID </a:t>
            </a:r>
            <a:r>
              <a:rPr lang="ko-KR" altLang="en-US" sz="1900" dirty="0"/>
              <a:t>제어기를 이용한 </a:t>
            </a:r>
            <a:r>
              <a:rPr lang="en-US" altLang="ko-KR" sz="1900" dirty="0"/>
              <a:t>DC</a:t>
            </a:r>
            <a:r>
              <a:rPr lang="ko-KR" altLang="en-US" sz="1900" dirty="0"/>
              <a:t>모터 회전 제어 → </a:t>
            </a:r>
            <a:r>
              <a:rPr lang="ko-KR" altLang="en-US" sz="1900" dirty="0">
                <a:solidFill>
                  <a:schemeClr val="accent5"/>
                </a:solidFill>
              </a:rPr>
              <a:t>코드 구현 완료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</a:rPr>
              <a:t>파라미터는 못 찾음</a:t>
            </a:r>
            <a:endParaRPr lang="en-US" altLang="ko-KR" sz="19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ko-KR" altLang="en-US" sz="1900" dirty="0"/>
              <a:t>초음파 센서를 이용한 거리 측정</a:t>
            </a:r>
            <a:r>
              <a:rPr lang="en-US" altLang="ko-KR" sz="1900" dirty="0"/>
              <a:t> </a:t>
            </a:r>
            <a:r>
              <a:rPr lang="ko-KR" altLang="en-US" sz="1900" dirty="0"/>
              <a:t>→ </a:t>
            </a:r>
            <a:r>
              <a:rPr lang="ko-KR" altLang="en-US" sz="1900" dirty="0">
                <a:solidFill>
                  <a:schemeClr val="accent5"/>
                </a:solidFill>
              </a:rPr>
              <a:t>코드 구현 완료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</a:rPr>
              <a:t>조립 미완료</a:t>
            </a:r>
            <a:endParaRPr lang="en-US" altLang="ko-KR" sz="19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ko-KR" altLang="en-US" sz="2200" dirty="0"/>
              <a:t>각 목표 구현까지의 기간은 정확하게 잡았다고 생각하지만</a:t>
            </a:r>
            <a:r>
              <a:rPr lang="en-US" altLang="ko-KR" sz="2200" dirty="0"/>
              <a:t>,</a:t>
            </a:r>
            <a:br>
              <a:rPr lang="en-US" altLang="ko-KR" sz="2200" dirty="0"/>
            </a:br>
            <a:r>
              <a:rPr lang="ko-KR" altLang="en-US" sz="2200" u="sng" dirty="0" err="1"/>
              <a:t>하드웨어적인</a:t>
            </a:r>
            <a:r>
              <a:rPr lang="ko-KR" altLang="en-US" sz="2200" u="sng" dirty="0"/>
              <a:t> 문제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en-US" altLang="ko-KR" sz="2200" u="sng" dirty="0"/>
              <a:t>PID </a:t>
            </a:r>
            <a:r>
              <a:rPr lang="ko-KR" altLang="en-US" sz="2200" u="sng" dirty="0"/>
              <a:t>파라미터 찾는 시간</a:t>
            </a:r>
            <a:r>
              <a:rPr lang="ko-KR" altLang="en-US" sz="2200" dirty="0"/>
              <a:t>을 고려하지 못해</a:t>
            </a:r>
            <a:br>
              <a:rPr lang="en-US" altLang="ko-KR" sz="2200" dirty="0"/>
            </a:br>
            <a:r>
              <a:rPr lang="ko-KR" altLang="en-US" sz="2200" u="sng" dirty="0"/>
              <a:t>완전한 작동에 실패</a:t>
            </a:r>
            <a:r>
              <a:rPr lang="ko-KR" altLang="en-US" sz="2200" dirty="0"/>
              <a:t>했다고 생각함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1552187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D63E0-3C64-ACFB-09DB-FD922B4A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및 고찰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7C1A3C-C7BA-BEF3-9D6D-90A8C3183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프로젝트 막판에 </a:t>
            </a:r>
            <a:r>
              <a:rPr lang="ko-KR" altLang="en-US" sz="2000" u="sng" dirty="0"/>
              <a:t>고장</a:t>
            </a:r>
            <a:r>
              <a:rPr lang="ko-KR" altLang="en-US" sz="2000" dirty="0"/>
              <a:t>이 나서 실제로 작동하는 것을 보여줄 수 없어서 </a:t>
            </a:r>
            <a:r>
              <a:rPr lang="ko-KR" altLang="en-US" sz="2000" u="sng" dirty="0"/>
              <a:t>너무 아쉬움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데이터시트와 레지스터를 참고해 라이브러리 없이 코드를 작성하며 </a:t>
            </a:r>
            <a:r>
              <a:rPr lang="ko-KR" altLang="en-US" sz="2000" u="sng" dirty="0"/>
              <a:t>시스템을 처음부터 만드는 경험</a:t>
            </a:r>
            <a:r>
              <a:rPr lang="ko-KR" altLang="en-US" sz="2000" dirty="0"/>
              <a:t>을 할 수 있었음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회로 설계에도 </a:t>
            </a:r>
            <a:r>
              <a:rPr lang="ko-KR" altLang="en-US" sz="2000" u="sng" dirty="0"/>
              <a:t>시스템을 안정</a:t>
            </a:r>
            <a:r>
              <a:rPr lang="ko-KR" altLang="en-US" sz="2000" dirty="0"/>
              <a:t>적으로 </a:t>
            </a:r>
            <a:r>
              <a:rPr lang="ko-KR" altLang="en-US" sz="2000" dirty="0" err="1"/>
              <a:t>동작시키기</a:t>
            </a:r>
            <a:r>
              <a:rPr lang="ko-KR" altLang="en-US" sz="2000" dirty="0"/>
              <a:t> 위한 다양한 기법이 동원된다는 것을 배웠음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u="sng" dirty="0"/>
              <a:t>DC</a:t>
            </a:r>
            <a:r>
              <a:rPr lang="ko-KR" altLang="en-US" sz="2000" u="sng" dirty="0"/>
              <a:t>모터 제어</a:t>
            </a:r>
            <a:r>
              <a:rPr lang="ko-KR" altLang="en-US" sz="2000" dirty="0"/>
              <a:t>가 얼마나 어려운지 직접 부딪쳐가며 느꼈음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7030A0"/>
                </a:solidFill>
              </a:rPr>
              <a:t>임베디드 시스템은 코딩만이 아니라 </a:t>
            </a:r>
            <a:r>
              <a:rPr lang="ko-KR" altLang="en-US" sz="2000" u="sng" dirty="0">
                <a:solidFill>
                  <a:srgbClr val="7030A0"/>
                </a:solidFill>
              </a:rPr>
              <a:t>반복적인 실험</a:t>
            </a:r>
            <a:r>
              <a:rPr lang="ko-KR" altLang="en-US" sz="2000" dirty="0">
                <a:solidFill>
                  <a:srgbClr val="7030A0"/>
                </a:solidFill>
              </a:rPr>
              <a:t>을 통해 완성된다는 것을 깨달음</a:t>
            </a:r>
            <a:endParaRPr lang="en-US" altLang="ko-KR" sz="2000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/>
              <a:t>학점과 관계없이 한 학기동안 </a:t>
            </a:r>
            <a:r>
              <a:rPr lang="ko-KR" altLang="en-US" sz="2000" u="sng" dirty="0"/>
              <a:t>최선을 다해 유의미한 결과</a:t>
            </a:r>
            <a:r>
              <a:rPr lang="ko-KR" altLang="en-US" sz="2000" dirty="0"/>
              <a:t>를 남겼다고 생각함 </a:t>
            </a:r>
            <a:r>
              <a:rPr lang="en-US" altLang="ko-KR" sz="1400" dirty="0"/>
              <a:t>(</a:t>
            </a:r>
            <a:r>
              <a:rPr lang="ko-KR" altLang="en-US" sz="1400" dirty="0"/>
              <a:t>실습 경험</a:t>
            </a:r>
            <a:r>
              <a:rPr lang="en-US" altLang="ko-KR" sz="1400" dirty="0"/>
              <a:t>, </a:t>
            </a:r>
            <a:r>
              <a:rPr lang="ko-KR" altLang="en-US" sz="1400" dirty="0"/>
              <a:t>프로젝트 포트폴리오</a:t>
            </a:r>
            <a:r>
              <a:rPr lang="en-US" altLang="ko-KR" sz="1400" dirty="0"/>
              <a:t>, </a:t>
            </a:r>
            <a:r>
              <a:rPr lang="ko-KR" altLang="en-US" sz="1400" dirty="0"/>
              <a:t>블로그 등</a:t>
            </a:r>
            <a:r>
              <a:rPr lang="en-US" altLang="ko-KR" sz="1400" dirty="0"/>
              <a:t>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331954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부품 리스트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315490"/>
              </p:ext>
            </p:extLst>
          </p:nvPr>
        </p:nvGraphicFramePr>
        <p:xfrm>
          <a:off x="457200" y="1196752"/>
          <a:ext cx="8229600" cy="459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90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7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7320">
                  <a:extLst>
                    <a:ext uri="{9D8B030D-6E8A-4147-A177-3AD203B41FA5}">
                      <a16:colId xmlns:a16="http://schemas.microsoft.com/office/drawing/2014/main" val="40974049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상품명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수량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금액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원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비고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기어박스 장착모터 </a:t>
                      </a:r>
                      <a:r>
                        <a:rPr lang="en-US" altLang="ko-KR" sz="1400" dirty="0"/>
                        <a:t>NP01S-220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3,960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바퀴 </a:t>
                      </a:r>
                      <a:r>
                        <a:rPr lang="en-US" altLang="ko-KR" sz="1400" dirty="0"/>
                        <a:t>66</a:t>
                      </a:r>
                      <a:r>
                        <a:rPr lang="ko-KR" altLang="en-US" sz="1400" dirty="0"/>
                        <a:t>파이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1,760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706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Dual DC </a:t>
                      </a:r>
                      <a:r>
                        <a:rPr lang="ko-KR" altLang="en-US" sz="1400" dirty="0"/>
                        <a:t>모터 드라이버</a:t>
                      </a:r>
                      <a:r>
                        <a:rPr lang="en-US" altLang="ko-KR" sz="1400" dirty="0"/>
                        <a:t> [SZH-MDBL-010]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1,980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716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자이로</a:t>
                      </a:r>
                      <a:r>
                        <a:rPr lang="ko-KR" altLang="en-US" sz="1400" dirty="0"/>
                        <a:t> 가속도 센서 </a:t>
                      </a:r>
                      <a:r>
                        <a:rPr lang="en-US" altLang="ko-KR" sz="1400" dirty="0"/>
                        <a:t>MPU-6050 [SZH-EK007]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7,700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개 파손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초음파 센서 </a:t>
                      </a:r>
                      <a:r>
                        <a:rPr lang="en-US" altLang="ko-KR" sz="1400" dirty="0"/>
                        <a:t>HC-SR04 [SZH0USBC-004]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3,960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17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만능기판 </a:t>
                      </a:r>
                      <a:r>
                        <a:rPr lang="en-US" altLang="ko-KR" sz="1400" dirty="0"/>
                        <a:t>50*50 [SMEAPS55]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1,870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76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만능기판 </a:t>
                      </a:r>
                      <a:r>
                        <a:rPr lang="en-US" altLang="ko-KR" sz="1400" dirty="0"/>
                        <a:t>97*90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3,300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355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납땜용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점프용 전선 </a:t>
                      </a:r>
                      <a:r>
                        <a:rPr lang="en-US" altLang="ko-KR" sz="1400" dirty="0"/>
                        <a:t>(AWG24) 50mm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3,410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95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AA</a:t>
                      </a:r>
                      <a:r>
                        <a:rPr lang="ko-KR" altLang="en-US" sz="1400" dirty="0"/>
                        <a:t>배터리 건전지 홀더 스위치형 </a:t>
                      </a:r>
                      <a:r>
                        <a:rPr lang="en-US" altLang="ko-KR" sz="1400" dirty="0"/>
                        <a:t>[4</a:t>
                      </a:r>
                      <a:r>
                        <a:rPr lang="ko-KR" altLang="en-US" sz="1400" dirty="0"/>
                        <a:t>개입</a:t>
                      </a:r>
                      <a:r>
                        <a:rPr lang="en-US" altLang="ko-KR" sz="1400" dirty="0"/>
                        <a:t>]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1,210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95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디바이스마트</a:t>
                      </a:r>
                      <a:r>
                        <a:rPr lang="ko-KR" altLang="en-US" sz="1400" dirty="0"/>
                        <a:t> 배송비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8,100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부품 파손으로 인해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회 주문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13659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총 금액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37,250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3574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93B0AB-CE28-4A59-939A-F08B7597239B}"/>
              </a:ext>
            </a:extLst>
          </p:cNvPr>
          <p:cNvSpPr txBox="1"/>
          <p:nvPr/>
        </p:nvSpPr>
        <p:spPr>
          <a:xfrm>
            <a:off x="427881" y="5842720"/>
            <a:ext cx="5035353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MCU, </a:t>
            </a:r>
            <a:r>
              <a:rPr lang="ko-KR" altLang="en-US" sz="1200" dirty="0" err="1"/>
              <a:t>캐패시터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레귤레이터</a:t>
            </a:r>
            <a:r>
              <a:rPr lang="ko-KR" altLang="en-US" sz="1200" dirty="0"/>
              <a:t> 등의 일부 부품은 조교님께 제공받아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예산 초과로 인해 일부 부품은 사비로 구매</a:t>
            </a:r>
          </a:p>
        </p:txBody>
      </p:sp>
    </p:spTree>
    <p:extLst>
      <p:ext uri="{BB962C8B-B14F-4D97-AF65-F5344CB8AC3E}">
        <p14:creationId xmlns:p14="http://schemas.microsoft.com/office/powerpoint/2010/main" val="3433787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C176D8-73C6-1E21-C4B9-8909976D8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ko-KR" altLang="en-US" b="1" dirty="0"/>
              <a:t>주제</a:t>
            </a:r>
            <a:endParaRPr lang="en-US" altLang="ko-KR" b="1" dirty="0"/>
          </a:p>
          <a:p>
            <a:pPr marL="457200" lvl="1" indent="0">
              <a:lnSpc>
                <a:spcPct val="170000"/>
              </a:lnSpc>
              <a:buNone/>
            </a:pPr>
            <a:r>
              <a:rPr lang="ko-KR" altLang="en-US" dirty="0"/>
              <a:t>나만의 작은 </a:t>
            </a:r>
            <a:r>
              <a:rPr lang="ko-KR" altLang="en-US" dirty="0" err="1"/>
              <a:t>세그웨이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b="1" dirty="0"/>
              <a:t>주요 목표</a:t>
            </a:r>
            <a:endParaRPr lang="en-US" altLang="ko-KR" b="1" dirty="0"/>
          </a:p>
          <a:p>
            <a:pPr lvl="1">
              <a:lnSpc>
                <a:spcPct val="170000"/>
              </a:lnSpc>
            </a:pPr>
            <a:r>
              <a:rPr lang="en-US" altLang="ko-KR" dirty="0"/>
              <a:t>MCU </a:t>
            </a:r>
            <a:r>
              <a:rPr lang="ko-KR" altLang="en-US" dirty="0"/>
              <a:t>및 부품 </a:t>
            </a:r>
            <a:r>
              <a:rPr lang="ko-KR" altLang="en-US" u="sng" dirty="0"/>
              <a:t>회로</a:t>
            </a:r>
            <a:r>
              <a:rPr lang="ko-KR" altLang="en-US" dirty="0"/>
              <a:t> 설계 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 err="1"/>
              <a:t>자이로가속도</a:t>
            </a:r>
            <a:r>
              <a:rPr lang="ko-KR" altLang="en-US" dirty="0"/>
              <a:t> 센서 </a:t>
            </a:r>
            <a:r>
              <a:rPr lang="en-US" altLang="ko-KR" u="sng" dirty="0"/>
              <a:t>I2C</a:t>
            </a:r>
            <a:r>
              <a:rPr lang="en-US" altLang="ko-KR" dirty="0"/>
              <a:t> </a:t>
            </a:r>
            <a:r>
              <a:rPr lang="ko-KR" altLang="en-US" dirty="0"/>
              <a:t>통신과 </a:t>
            </a:r>
            <a:r>
              <a:rPr lang="ko-KR" altLang="en-US" u="sng" dirty="0"/>
              <a:t>상보필터</a:t>
            </a:r>
            <a:r>
              <a:rPr lang="ko-KR" altLang="en-US" dirty="0"/>
              <a:t>를 이용한 노이즈 제거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en-US" altLang="ko-KR" u="sng" dirty="0"/>
              <a:t>PID</a:t>
            </a:r>
            <a:r>
              <a:rPr lang="ko-KR" altLang="en-US" u="sng" dirty="0"/>
              <a:t> 제어기</a:t>
            </a:r>
            <a:r>
              <a:rPr lang="ko-KR" altLang="en-US" dirty="0"/>
              <a:t>와 </a:t>
            </a:r>
            <a:r>
              <a:rPr lang="en-US" altLang="ko-KR" dirty="0"/>
              <a:t>PWM </a:t>
            </a:r>
            <a:r>
              <a:rPr lang="ko-KR" altLang="en-US" dirty="0"/>
              <a:t>신호를 이용한 </a:t>
            </a:r>
            <a:r>
              <a:rPr lang="en-US" altLang="ko-KR" dirty="0"/>
              <a:t>DC</a:t>
            </a:r>
            <a:r>
              <a:rPr lang="ko-KR" altLang="en-US" dirty="0"/>
              <a:t>모터 회전 제어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초음파 센서를 이용한 </a:t>
            </a:r>
            <a:r>
              <a:rPr lang="ko-KR" altLang="en-US" u="sng" dirty="0"/>
              <a:t>거리 측정</a:t>
            </a:r>
            <a:r>
              <a:rPr lang="ko-KR" altLang="en-US" dirty="0"/>
              <a:t> </a:t>
            </a:r>
            <a:r>
              <a:rPr lang="en-US" altLang="ko-KR" dirty="0"/>
              <a:t>(TCA </a:t>
            </a:r>
            <a:r>
              <a:rPr lang="ko-KR" altLang="en-US" dirty="0"/>
              <a:t>이용</a:t>
            </a:r>
            <a:r>
              <a:rPr lang="en-US" altLang="ko-KR" dirty="0"/>
              <a:t>)</a:t>
            </a:r>
          </a:p>
          <a:p>
            <a:pPr>
              <a:lnSpc>
                <a:spcPct val="170000"/>
              </a:lnSpc>
            </a:pPr>
            <a:r>
              <a:rPr lang="ko-KR" altLang="en-US" b="1" dirty="0"/>
              <a:t>주제 선정 이유</a:t>
            </a:r>
            <a:endParaRPr lang="en-US" altLang="ko-KR" b="1" dirty="0"/>
          </a:p>
          <a:p>
            <a:pPr marL="457200" lvl="1" indent="0">
              <a:lnSpc>
                <a:spcPct val="170000"/>
              </a:lnSpc>
              <a:buNone/>
            </a:pPr>
            <a:r>
              <a:rPr lang="ko-KR" altLang="en-US" u="sng" dirty="0"/>
              <a:t>혼자</a:t>
            </a:r>
            <a:r>
              <a:rPr lang="ko-KR" altLang="en-US" dirty="0"/>
              <a:t>서 하기에는 </a:t>
            </a:r>
            <a:r>
              <a:rPr lang="ko-KR" altLang="en-US" u="sng" dirty="0"/>
              <a:t>도전적인</a:t>
            </a:r>
            <a:r>
              <a:rPr lang="ko-KR" altLang="en-US" dirty="0"/>
              <a:t> 주제이지만</a:t>
            </a:r>
            <a:r>
              <a:rPr lang="en-US" altLang="ko-KR" dirty="0"/>
              <a:t>, </a:t>
            </a:r>
            <a:r>
              <a:rPr lang="ko-KR" altLang="en-US" dirty="0"/>
              <a:t>임베디드 시스템의 </a:t>
            </a:r>
            <a:r>
              <a:rPr lang="ko-KR" altLang="en-US" u="sng" dirty="0"/>
              <a:t>핵심적인 개념</a:t>
            </a:r>
            <a:r>
              <a:rPr lang="ko-KR" altLang="en-US" dirty="0"/>
              <a:t>을 포함하기 때문에 프로젝트 </a:t>
            </a:r>
            <a:r>
              <a:rPr lang="ko-KR" altLang="en-US" u="sng" dirty="0"/>
              <a:t>성공과 관계없이</a:t>
            </a:r>
            <a:r>
              <a:rPr lang="ko-KR" altLang="en-US" dirty="0"/>
              <a:t> 본 과목에서만 얻을 수 있는 지식과 경험을 쌓을 수 있다고 판단했음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BFE94B-D667-079C-D3F0-60E9426C240E}"/>
              </a:ext>
            </a:extLst>
          </p:cNvPr>
          <p:cNvSpPr/>
          <p:nvPr/>
        </p:nvSpPr>
        <p:spPr>
          <a:xfrm>
            <a:off x="6836729" y="855712"/>
            <a:ext cx="936104" cy="4395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MCU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DAF49C-D899-FCEF-ED84-F2B3ADC194CF}"/>
              </a:ext>
            </a:extLst>
          </p:cNvPr>
          <p:cNvSpPr/>
          <p:nvPr/>
        </p:nvSpPr>
        <p:spPr>
          <a:xfrm>
            <a:off x="6836729" y="274638"/>
            <a:ext cx="936104" cy="4730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자이로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가속도 센서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FCE1F8-E49D-CF49-936D-25278271DF38}"/>
              </a:ext>
            </a:extLst>
          </p:cNvPr>
          <p:cNvSpPr/>
          <p:nvPr/>
        </p:nvSpPr>
        <p:spPr>
          <a:xfrm>
            <a:off x="6302046" y="2097743"/>
            <a:ext cx="576064" cy="5760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DC </a:t>
            </a:r>
            <a:r>
              <a:rPr lang="ko-KR" altLang="en-US" sz="1200" dirty="0">
                <a:solidFill>
                  <a:schemeClr val="tx1"/>
                </a:solidFill>
              </a:rPr>
              <a:t>모터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3E46F93-FAA5-166F-4EA8-578AB10EF6B2}"/>
              </a:ext>
            </a:extLst>
          </p:cNvPr>
          <p:cNvSpPr/>
          <p:nvPr/>
        </p:nvSpPr>
        <p:spPr>
          <a:xfrm>
            <a:off x="6984189" y="1400807"/>
            <a:ext cx="648854" cy="4320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모터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드라이버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07E15-335B-2146-4CE4-F1E08159F777}"/>
              </a:ext>
            </a:extLst>
          </p:cNvPr>
          <p:cNvSpPr/>
          <p:nvPr/>
        </p:nvSpPr>
        <p:spPr>
          <a:xfrm>
            <a:off x="7742546" y="2100381"/>
            <a:ext cx="576064" cy="5760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DC </a:t>
            </a:r>
            <a:r>
              <a:rPr lang="ko-KR" altLang="en-US" sz="1200" dirty="0">
                <a:solidFill>
                  <a:schemeClr val="tx1"/>
                </a:solidFill>
              </a:rPr>
              <a:t>모터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EF3E587-DDDD-1B88-3C6A-290A12B1CE7E}"/>
              </a:ext>
            </a:extLst>
          </p:cNvPr>
          <p:cNvSpPr/>
          <p:nvPr/>
        </p:nvSpPr>
        <p:spPr>
          <a:xfrm>
            <a:off x="6020526" y="1822196"/>
            <a:ext cx="187680" cy="1127157"/>
          </a:xfrm>
          <a:prstGeom prst="ellipse">
            <a:avLst/>
          </a:prstGeom>
          <a:noFill/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052D324-4831-0EA3-27B2-DD0333D66732}"/>
              </a:ext>
            </a:extLst>
          </p:cNvPr>
          <p:cNvCxnSpPr>
            <a:cxnSpLocks/>
            <a:stCxn id="34" idx="1"/>
            <a:endCxn id="41" idx="6"/>
          </p:cNvCxnSpPr>
          <p:nvPr/>
        </p:nvCxnSpPr>
        <p:spPr>
          <a:xfrm flipH="1">
            <a:off x="6208206" y="2385775"/>
            <a:ext cx="9384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98CD37A-6FE9-D5A8-E1B5-9150322F248D}"/>
              </a:ext>
            </a:extLst>
          </p:cNvPr>
          <p:cNvSpPr/>
          <p:nvPr/>
        </p:nvSpPr>
        <p:spPr>
          <a:xfrm>
            <a:off x="8403833" y="1822197"/>
            <a:ext cx="187680" cy="1127157"/>
          </a:xfrm>
          <a:prstGeom prst="ellipse">
            <a:avLst/>
          </a:prstGeom>
          <a:noFill/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8425017-C39C-A8B6-3B7D-AB86073F893B}"/>
              </a:ext>
            </a:extLst>
          </p:cNvPr>
          <p:cNvCxnSpPr>
            <a:cxnSpLocks/>
            <a:stCxn id="43" idx="2"/>
            <a:endCxn id="38" idx="3"/>
          </p:cNvCxnSpPr>
          <p:nvPr/>
        </p:nvCxnSpPr>
        <p:spPr>
          <a:xfrm flipH="1">
            <a:off x="8318610" y="2385776"/>
            <a:ext cx="85223" cy="263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785DF2E-571F-395D-B02B-96A9679DE71C}"/>
              </a:ext>
            </a:extLst>
          </p:cNvPr>
          <p:cNvSpPr txBox="1"/>
          <p:nvPr/>
        </p:nvSpPr>
        <p:spPr>
          <a:xfrm>
            <a:off x="5871040" y="1580350"/>
            <a:ext cx="441146" cy="24622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바퀴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0842A6-0A6B-5AD6-B58F-EE6865FDBB24}"/>
              </a:ext>
            </a:extLst>
          </p:cNvPr>
          <p:cNvSpPr/>
          <p:nvPr/>
        </p:nvSpPr>
        <p:spPr>
          <a:xfrm>
            <a:off x="6984189" y="1938439"/>
            <a:ext cx="648854" cy="39596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5V </a:t>
            </a:r>
            <a:r>
              <a:rPr lang="ko-KR" altLang="en-US" sz="900" dirty="0" err="1"/>
              <a:t>레귤</a:t>
            </a:r>
            <a:endParaRPr lang="en-US" altLang="ko-KR" sz="900" dirty="0"/>
          </a:p>
          <a:p>
            <a:pPr algn="ctr"/>
            <a:r>
              <a:rPr lang="ko-KR" altLang="en-US" sz="900" dirty="0" err="1"/>
              <a:t>레이터</a:t>
            </a:r>
            <a:endParaRPr lang="ko-KR" altLang="en-US" sz="9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BA9017-9F45-ED3F-FD21-10DF4BEC59C1}"/>
              </a:ext>
            </a:extLst>
          </p:cNvPr>
          <p:cNvSpPr/>
          <p:nvPr/>
        </p:nvSpPr>
        <p:spPr>
          <a:xfrm>
            <a:off x="6984189" y="2442418"/>
            <a:ext cx="648854" cy="3325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6V </a:t>
            </a:r>
            <a:r>
              <a:rPr lang="ko-KR" altLang="en-US" sz="800" dirty="0"/>
              <a:t>배터리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22CB88F-D6C7-69F0-326C-25C70FFA315F}"/>
              </a:ext>
            </a:extLst>
          </p:cNvPr>
          <p:cNvCxnSpPr>
            <a:cxnSpLocks/>
          </p:cNvCxnSpPr>
          <p:nvPr/>
        </p:nvCxnSpPr>
        <p:spPr>
          <a:xfrm flipV="1">
            <a:off x="7452086" y="2334408"/>
            <a:ext cx="0" cy="10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73DCC0A-C125-4051-1237-53C82836B739}"/>
              </a:ext>
            </a:extLst>
          </p:cNvPr>
          <p:cNvCxnSpPr/>
          <p:nvPr/>
        </p:nvCxnSpPr>
        <p:spPr>
          <a:xfrm flipV="1">
            <a:off x="7452320" y="1295223"/>
            <a:ext cx="0" cy="643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7B38A8E-93C8-6925-55AE-AAA281D256C2}"/>
              </a:ext>
            </a:extLst>
          </p:cNvPr>
          <p:cNvCxnSpPr/>
          <p:nvPr/>
        </p:nvCxnSpPr>
        <p:spPr>
          <a:xfrm flipV="1">
            <a:off x="7164288" y="1832855"/>
            <a:ext cx="0" cy="609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0A177CE-A8D9-133F-FA16-4CDB5635C6DF}"/>
              </a:ext>
            </a:extLst>
          </p:cNvPr>
          <p:cNvCxnSpPr>
            <a:endCxn id="35" idx="0"/>
          </p:cNvCxnSpPr>
          <p:nvPr/>
        </p:nvCxnSpPr>
        <p:spPr>
          <a:xfrm>
            <a:off x="7308616" y="1295223"/>
            <a:ext cx="0" cy="105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3894530-B42A-D37A-E501-59F8193EED80}"/>
              </a:ext>
            </a:extLst>
          </p:cNvPr>
          <p:cNvCxnSpPr>
            <a:stCxn id="33" idx="2"/>
            <a:endCxn id="32" idx="0"/>
          </p:cNvCxnSpPr>
          <p:nvPr/>
        </p:nvCxnSpPr>
        <p:spPr>
          <a:xfrm>
            <a:off x="7304781" y="747702"/>
            <a:ext cx="0" cy="10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2DC1EC3-92E6-9723-56F5-535E7130BF97}"/>
              </a:ext>
            </a:extLst>
          </p:cNvPr>
          <p:cNvCxnSpPr>
            <a:stCxn id="35" idx="1"/>
          </p:cNvCxnSpPr>
          <p:nvPr/>
        </p:nvCxnSpPr>
        <p:spPr>
          <a:xfrm flipH="1">
            <a:off x="6588224" y="1616831"/>
            <a:ext cx="395965" cy="480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4D8C996-CC51-EB21-4DA7-00FB8BF687B8}"/>
              </a:ext>
            </a:extLst>
          </p:cNvPr>
          <p:cNvCxnSpPr>
            <a:stCxn id="35" idx="3"/>
          </p:cNvCxnSpPr>
          <p:nvPr/>
        </p:nvCxnSpPr>
        <p:spPr>
          <a:xfrm>
            <a:off x="7633043" y="1616831"/>
            <a:ext cx="395341" cy="480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13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EABBC-44EE-60C0-14AC-B53699E5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성과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21418-BD4E-D62F-33F9-1FC8E0FEA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MCU </a:t>
            </a:r>
            <a:r>
              <a:rPr lang="ko-KR" altLang="en-US" sz="2000" b="1" dirty="0"/>
              <a:t>및 부품 회로 설계</a:t>
            </a:r>
            <a:endParaRPr lang="en-US" altLang="ko-KR" sz="2000" b="1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sz="1600" dirty="0"/>
              <a:t>OrCAD</a:t>
            </a:r>
            <a:r>
              <a:rPr lang="ko-KR" altLang="en-US" sz="1600" dirty="0"/>
              <a:t> 이용</a:t>
            </a:r>
            <a:r>
              <a:rPr lang="ko-KR" altLang="en-US" sz="1600" dirty="0">
                <a:solidFill>
                  <a:srgbClr val="0070C0"/>
                </a:solidFill>
              </a:rPr>
              <a:t> </a:t>
            </a:r>
            <a:r>
              <a:rPr lang="en-US" altLang="ko-KR" sz="1600" b="1" dirty="0">
                <a:solidFill>
                  <a:srgbClr val="0070C0"/>
                </a:solidFill>
              </a:rPr>
              <a:t>(</a:t>
            </a:r>
            <a:r>
              <a:rPr lang="ko-KR" altLang="en-US" sz="1600" b="1" dirty="0">
                <a:solidFill>
                  <a:srgbClr val="0070C0"/>
                </a:solidFill>
              </a:rPr>
              <a:t>완료</a:t>
            </a:r>
            <a:r>
              <a:rPr lang="en-US" altLang="ko-KR" sz="1600" b="1" dirty="0">
                <a:solidFill>
                  <a:srgbClr val="0070C0"/>
                </a:solidFill>
              </a:rPr>
              <a:t>)</a:t>
            </a:r>
            <a:endParaRPr lang="ko-KR" altLang="en-US" sz="1600" b="1" dirty="0">
              <a:solidFill>
                <a:srgbClr val="0070C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/>
              <a:t>자이로가속도</a:t>
            </a:r>
            <a:r>
              <a:rPr lang="ko-KR" altLang="en-US" sz="2000" b="1" dirty="0"/>
              <a:t> 센서 </a:t>
            </a:r>
            <a:r>
              <a:rPr lang="en-US" altLang="ko-KR" sz="2000" b="1" dirty="0"/>
              <a:t>I2C </a:t>
            </a:r>
            <a:r>
              <a:rPr lang="ko-KR" altLang="en-US" sz="2000" b="1" dirty="0"/>
              <a:t>통신 </a:t>
            </a:r>
            <a:r>
              <a:rPr lang="en-US" altLang="ko-KR" sz="2000" b="1" dirty="0"/>
              <a:t>+ </a:t>
            </a:r>
            <a:r>
              <a:rPr lang="ko-KR" altLang="en-US" sz="2000" b="1" dirty="0"/>
              <a:t>상보필터를 이용한 노이즈 제거</a:t>
            </a:r>
            <a:endParaRPr lang="en-US" altLang="ko-KR" sz="2000" b="1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sz="1600" dirty="0"/>
              <a:t>TWI0 </a:t>
            </a:r>
            <a:r>
              <a:rPr lang="ko-KR" altLang="en-US" sz="1600" dirty="0"/>
              <a:t>레지스터를 이용해 </a:t>
            </a:r>
            <a:r>
              <a:rPr lang="en-US" altLang="ko-KR" sz="1600" dirty="0"/>
              <a:t>I2C </a:t>
            </a:r>
            <a:r>
              <a:rPr lang="ko-KR" altLang="en-US" sz="1600" dirty="0"/>
              <a:t>통신 코드 작성 </a:t>
            </a:r>
            <a:r>
              <a:rPr lang="en-US" altLang="ko-KR" sz="1600" b="1" dirty="0">
                <a:solidFill>
                  <a:srgbClr val="0070C0"/>
                </a:solidFill>
              </a:rPr>
              <a:t>(</a:t>
            </a:r>
            <a:r>
              <a:rPr lang="ko-KR" altLang="en-US" sz="1600" b="1" dirty="0">
                <a:solidFill>
                  <a:srgbClr val="0070C0"/>
                </a:solidFill>
              </a:rPr>
              <a:t>완료</a:t>
            </a:r>
            <a:r>
              <a:rPr lang="en-US" altLang="ko-KR" sz="1600" b="1" dirty="0">
                <a:solidFill>
                  <a:srgbClr val="0070C0"/>
                </a:solidFill>
              </a:rPr>
              <a:t>)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ko-KR" altLang="en-US" sz="1600" dirty="0"/>
              <a:t>상보필터를 이용한 노이즈 제거 </a:t>
            </a:r>
            <a:r>
              <a:rPr lang="en-US" altLang="ko-KR" sz="1600" b="1" dirty="0">
                <a:solidFill>
                  <a:srgbClr val="0070C0"/>
                </a:solidFill>
              </a:rPr>
              <a:t>(</a:t>
            </a:r>
            <a:r>
              <a:rPr lang="ko-KR" altLang="en-US" sz="1600" b="1" dirty="0">
                <a:solidFill>
                  <a:srgbClr val="0070C0"/>
                </a:solidFill>
              </a:rPr>
              <a:t>완료</a:t>
            </a:r>
            <a:r>
              <a:rPr lang="en-US" altLang="ko-KR" sz="1600" b="1" dirty="0">
                <a:solidFill>
                  <a:srgbClr val="0070C0"/>
                </a:solidFill>
              </a:rPr>
              <a:t>)</a:t>
            </a:r>
            <a:endParaRPr lang="en-US" altLang="ko-KR" sz="1600" dirty="0">
              <a:solidFill>
                <a:srgbClr val="0070C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TCB</a:t>
            </a:r>
            <a:r>
              <a:rPr lang="ko-KR" altLang="en-US" sz="2000" b="1" dirty="0"/>
              <a:t>를 이용한 양방향 </a:t>
            </a:r>
            <a:r>
              <a:rPr lang="en-US" altLang="ko-KR" sz="2000" b="1" dirty="0"/>
              <a:t>PWM </a:t>
            </a:r>
            <a:r>
              <a:rPr lang="ko-KR" altLang="en-US" sz="2000" b="1" dirty="0"/>
              <a:t>출력</a:t>
            </a:r>
            <a:endParaRPr lang="en-US" altLang="ko-KR" sz="2000" b="1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sz="1600" dirty="0"/>
              <a:t>TCB0</a:t>
            </a:r>
            <a:r>
              <a:rPr lang="ko-KR" altLang="en-US" sz="1600" dirty="0"/>
              <a:t>와 </a:t>
            </a:r>
            <a:r>
              <a:rPr lang="en-US" altLang="ko-KR" sz="1600" dirty="0"/>
              <a:t>TCB1</a:t>
            </a:r>
            <a:r>
              <a:rPr lang="ko-KR" altLang="en-US" sz="1600" dirty="0"/>
              <a:t>을 이용해 </a:t>
            </a:r>
            <a:r>
              <a:rPr lang="en-US" altLang="ko-KR" sz="1600" dirty="0"/>
              <a:t>PWM </a:t>
            </a:r>
            <a:r>
              <a:rPr lang="ko-KR" altLang="en-US" sz="1600" dirty="0"/>
              <a:t>출력 생성 </a:t>
            </a:r>
            <a:r>
              <a:rPr lang="en-US" altLang="ko-KR" sz="1600" b="1" dirty="0">
                <a:solidFill>
                  <a:srgbClr val="0070C0"/>
                </a:solidFill>
              </a:rPr>
              <a:t>(</a:t>
            </a:r>
            <a:r>
              <a:rPr lang="ko-KR" altLang="en-US" sz="1600" b="1" dirty="0">
                <a:solidFill>
                  <a:srgbClr val="0070C0"/>
                </a:solidFill>
              </a:rPr>
              <a:t>완료</a:t>
            </a:r>
            <a:r>
              <a:rPr lang="en-US" altLang="ko-KR" sz="1600" b="1" dirty="0">
                <a:solidFill>
                  <a:srgbClr val="0070C0"/>
                </a:solidFill>
              </a:rPr>
              <a:t>)</a:t>
            </a:r>
            <a:endParaRPr lang="ko-KR" altLang="en-US" sz="1600" b="1" dirty="0">
              <a:solidFill>
                <a:srgbClr val="0070C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PID </a:t>
            </a:r>
            <a:r>
              <a:rPr lang="ko-KR" altLang="en-US" sz="2000" b="1" dirty="0"/>
              <a:t>제어기를 이용한 </a:t>
            </a:r>
            <a:r>
              <a:rPr lang="en-US" altLang="ko-KR" sz="2000" b="1" dirty="0"/>
              <a:t>DC</a:t>
            </a:r>
            <a:r>
              <a:rPr lang="ko-KR" altLang="en-US" sz="2000" b="1" dirty="0"/>
              <a:t>모터 회전 제어</a:t>
            </a:r>
            <a:endParaRPr lang="en-US" altLang="ko-KR" sz="2000" b="1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sz="1600" dirty="0"/>
              <a:t>PID </a:t>
            </a:r>
            <a:r>
              <a:rPr lang="ko-KR" altLang="en-US" sz="1600" dirty="0"/>
              <a:t>제어 코드는 구현했으나</a:t>
            </a:r>
            <a:r>
              <a:rPr lang="en-US" altLang="ko-KR" sz="1600" dirty="0"/>
              <a:t>,</a:t>
            </a:r>
            <a:r>
              <a:rPr lang="en-US" altLang="ko-KR" sz="1600" dirty="0">
                <a:solidFill>
                  <a:srgbClr val="0070C0"/>
                </a:solidFill>
              </a:rPr>
              <a:t> </a:t>
            </a:r>
            <a:r>
              <a:rPr lang="en-US" altLang="ko-KR" sz="1600" b="1" dirty="0">
                <a:solidFill>
                  <a:srgbClr val="0070C0"/>
                </a:solidFill>
              </a:rPr>
              <a:t>(</a:t>
            </a:r>
            <a:r>
              <a:rPr lang="ko-KR" altLang="en-US" sz="1600" b="1" dirty="0">
                <a:solidFill>
                  <a:srgbClr val="0070C0"/>
                </a:solidFill>
              </a:rPr>
              <a:t>완료</a:t>
            </a:r>
            <a:r>
              <a:rPr lang="en-US" altLang="ko-KR" sz="1600" b="1" dirty="0">
                <a:solidFill>
                  <a:srgbClr val="0070C0"/>
                </a:solidFill>
              </a:rPr>
              <a:t>)</a:t>
            </a:r>
            <a:br>
              <a:rPr lang="en-US" altLang="ko-KR" sz="1600" dirty="0"/>
            </a:br>
            <a:r>
              <a:rPr lang="en-US" altLang="ko-KR" sz="1600" u="sng" dirty="0"/>
              <a:t>PID </a:t>
            </a:r>
            <a:r>
              <a:rPr lang="ko-KR" altLang="en-US" sz="1600" u="sng" dirty="0"/>
              <a:t>파라미터</a:t>
            </a:r>
            <a:r>
              <a:rPr lang="ko-KR" altLang="en-US" sz="1600" dirty="0"/>
              <a:t>를 찾지 못해 로봇이 안정적으로 서있지 못함 </a:t>
            </a:r>
            <a:r>
              <a:rPr lang="en-US" altLang="ko-KR" sz="1600" b="1" dirty="0">
                <a:solidFill>
                  <a:schemeClr val="accent5"/>
                </a:solidFill>
              </a:rPr>
              <a:t>(</a:t>
            </a:r>
            <a:r>
              <a:rPr lang="ko-KR" altLang="en-US" sz="1600" b="1" dirty="0">
                <a:solidFill>
                  <a:schemeClr val="accent5"/>
                </a:solidFill>
              </a:rPr>
              <a:t>진행</a:t>
            </a:r>
            <a:r>
              <a:rPr lang="en-US" altLang="ko-KR" sz="1600" b="1" dirty="0">
                <a:solidFill>
                  <a:schemeClr val="accent5"/>
                </a:solidFill>
              </a:rPr>
              <a:t>)</a:t>
            </a:r>
            <a:endParaRPr lang="ko-KR" altLang="en-US" sz="1600" dirty="0">
              <a:solidFill>
                <a:schemeClr val="accent5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/>
              <a:t>초음파 센서를 이용한 거리 측정</a:t>
            </a:r>
            <a:endParaRPr lang="en-US" altLang="ko-KR" sz="2000" b="1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sz="1600" dirty="0"/>
              <a:t>TCA0 </a:t>
            </a:r>
            <a:r>
              <a:rPr lang="ko-KR" altLang="en-US" sz="1600" dirty="0"/>
              <a:t>이용해 거리 측정 코드는 작성했으나</a:t>
            </a:r>
            <a:r>
              <a:rPr lang="en-US" altLang="ko-KR" sz="1600" dirty="0"/>
              <a:t>, </a:t>
            </a:r>
            <a:r>
              <a:rPr lang="ko-KR" altLang="en-US" sz="1600" u="sng" dirty="0"/>
              <a:t>초음파 센서 조립 미완료</a:t>
            </a:r>
            <a:r>
              <a:rPr lang="ko-KR" altLang="en-US" sz="1600" dirty="0"/>
              <a:t> </a:t>
            </a:r>
            <a:r>
              <a:rPr lang="en-US" altLang="ko-KR" sz="1600" b="1" dirty="0">
                <a:solidFill>
                  <a:schemeClr val="accent5"/>
                </a:solidFill>
              </a:rPr>
              <a:t>(</a:t>
            </a:r>
            <a:r>
              <a:rPr lang="ko-KR" altLang="en-US" sz="1600" b="1" dirty="0">
                <a:solidFill>
                  <a:schemeClr val="accent5"/>
                </a:solidFill>
              </a:rPr>
              <a:t>진행</a:t>
            </a:r>
            <a:r>
              <a:rPr lang="en-US" altLang="ko-KR" sz="1600" b="1" dirty="0">
                <a:solidFill>
                  <a:schemeClr val="accent5"/>
                </a:solidFill>
              </a:rPr>
              <a:t>)</a:t>
            </a:r>
            <a:endParaRPr lang="ko-KR" altLang="en-US" sz="1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49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2F022-7743-C44F-C09F-6CFDF2773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성과</a:t>
            </a:r>
          </a:p>
        </p:txBody>
      </p:sp>
      <p:pic>
        <p:nvPicPr>
          <p:cNvPr id="4" name="제목 없는 동영상 - Clipchamp로 제작 (1)">
            <a:hlinkClick r:id="" action="ppaction://media"/>
            <a:extLst>
              <a:ext uri="{FF2B5EF4-FFF2-40B4-BE49-F238E27FC236}">
                <a16:creationId xmlns:a16="http://schemas.microsoft.com/office/drawing/2014/main" id="{55B9F20A-ACD9-B1ED-1142-7065316AA6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5013" y="1125538"/>
            <a:ext cx="5133975" cy="5133975"/>
          </a:xfrm>
        </p:spPr>
      </p:pic>
    </p:spTree>
    <p:extLst>
      <p:ext uri="{BB962C8B-B14F-4D97-AF65-F5344CB8AC3E}">
        <p14:creationId xmlns:p14="http://schemas.microsoft.com/office/powerpoint/2010/main" val="140243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58BD5-A62A-EE63-10E8-5C43FFAF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① </a:t>
            </a:r>
            <a:r>
              <a:rPr lang="en-US" altLang="ko-KR" sz="2800" dirty="0"/>
              <a:t>MCU </a:t>
            </a:r>
            <a:r>
              <a:rPr lang="ko-KR" altLang="en-US" sz="2800" dirty="0"/>
              <a:t>및 부품 회로 설계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2173B2D-3459-A498-B0EE-F5D29D250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757" y="1125538"/>
            <a:ext cx="6960485" cy="5133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5EEAAB-C771-44B3-902D-E08B02BE66AA}"/>
              </a:ext>
            </a:extLst>
          </p:cNvPr>
          <p:cNvSpPr txBox="1"/>
          <p:nvPr/>
        </p:nvSpPr>
        <p:spPr>
          <a:xfrm>
            <a:off x="1259632" y="2132856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자이로가속도</a:t>
            </a:r>
            <a:r>
              <a:rPr lang="ko-KR" altLang="en-US" sz="1200" b="1" dirty="0"/>
              <a:t> 센서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666CA-D7C2-02B6-9A7A-0F6C736F6E80}"/>
              </a:ext>
            </a:extLst>
          </p:cNvPr>
          <p:cNvSpPr txBox="1"/>
          <p:nvPr/>
        </p:nvSpPr>
        <p:spPr>
          <a:xfrm>
            <a:off x="1528936" y="5013176"/>
            <a:ext cx="1200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5V </a:t>
            </a:r>
            <a:r>
              <a:rPr lang="ko-KR" altLang="en-US" sz="1200" b="1" dirty="0" err="1"/>
              <a:t>레귤레이터</a:t>
            </a:r>
            <a:endParaRPr lang="ko-KR" alt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E549B-5918-2D0B-BCF0-301061FB22D9}"/>
              </a:ext>
            </a:extLst>
          </p:cNvPr>
          <p:cNvSpPr txBox="1"/>
          <p:nvPr/>
        </p:nvSpPr>
        <p:spPr>
          <a:xfrm>
            <a:off x="6228184" y="6199332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초음파 센서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D1556-A3CA-F38B-BBD9-0B998798994D}"/>
              </a:ext>
            </a:extLst>
          </p:cNvPr>
          <p:cNvSpPr txBox="1"/>
          <p:nvPr/>
        </p:nvSpPr>
        <p:spPr>
          <a:xfrm>
            <a:off x="6444208" y="2564904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모터 드라이버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02642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58BD5-A62A-EE63-10E8-5C43FFAF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① 주요 이슈 </a:t>
            </a:r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EDAB6F-3501-8625-81B2-46FA675B0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모터로부터의 전압 노이즈가 드라이버에서 증폭되어 시스템 전체에 전파</a:t>
            </a:r>
          </a:p>
        </p:txBody>
      </p:sp>
      <p:pic>
        <p:nvPicPr>
          <p:cNvPr id="1028" name="Picture 4" descr="디바이스마트,기계/제어/로봇/모터 &gt; 모터드라이버 &gt; DC모터 드라이버 &gt; 100W 이하,SZH,1.5A 소형 Dual DC 모터 드라이버/PWM 모듈 [SZH-MDBL-010],Dual H-bridge motor driver / 2상 4선 스테핑 모터 또는 2개의 DC 모터 컨트롤 가능 / 1.5A (2.5A Peak) / Voltage 2V - 10V / Size: 24.7mm x 21mm x 5mm">
            <a:extLst>
              <a:ext uri="{FF2B5EF4-FFF2-40B4-BE49-F238E27FC236}">
                <a16:creationId xmlns:a16="http://schemas.microsoft.com/office/drawing/2014/main" id="{049291F3-8921-DF05-B373-A1EC4669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556792"/>
            <a:ext cx="2688299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제목 없는 동영상 - Clipchamp로 제작 (2)">
            <a:hlinkClick r:id="" action="ppaction://media"/>
            <a:extLst>
              <a:ext uri="{FF2B5EF4-FFF2-40B4-BE49-F238E27FC236}">
                <a16:creationId xmlns:a16="http://schemas.microsoft.com/office/drawing/2014/main" id="{B479F981-D0E1-FB6E-8D8D-8C617F3028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3419" y="1628800"/>
            <a:ext cx="3744416" cy="37444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FF4E50-283C-E6D8-9AEE-CB97DBBD94CF}"/>
              </a:ext>
            </a:extLst>
          </p:cNvPr>
          <p:cNvSpPr txBox="1"/>
          <p:nvPr/>
        </p:nvSpPr>
        <p:spPr>
          <a:xfrm>
            <a:off x="4644008" y="3344860"/>
            <a:ext cx="419896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초록색 </a:t>
            </a:r>
            <a:r>
              <a:rPr lang="en-US" altLang="ko-KR" sz="1600" dirty="0"/>
              <a:t>LED</a:t>
            </a:r>
            <a:r>
              <a:rPr lang="ko-KR" altLang="en-US" sz="1600" dirty="0"/>
              <a:t>는 </a:t>
            </a:r>
            <a:r>
              <a:rPr lang="ko-KR" altLang="en-US" sz="1600" dirty="0" err="1"/>
              <a:t>전압원</a:t>
            </a:r>
            <a:r>
              <a:rPr lang="en-US" altLang="ko-KR" sz="1600" dirty="0"/>
              <a:t>(6V)</a:t>
            </a:r>
            <a:r>
              <a:rPr lang="ko-KR" altLang="en-US" sz="1600" dirty="0"/>
              <a:t>와 </a:t>
            </a:r>
            <a:r>
              <a:rPr lang="en-US" altLang="ko-KR" sz="1600" dirty="0"/>
              <a:t>GND</a:t>
            </a:r>
            <a:r>
              <a:rPr lang="ko-KR" altLang="en-US" sz="1600" dirty="0"/>
              <a:t>에 걸리는 전압을 측정하기 위함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91AED-71B2-FB3E-AC04-79ADFA21CF10}"/>
              </a:ext>
            </a:extLst>
          </p:cNvPr>
          <p:cNvSpPr txBox="1"/>
          <p:nvPr/>
        </p:nvSpPr>
        <p:spPr>
          <a:xfrm>
            <a:off x="4656166" y="4145763"/>
            <a:ext cx="4572000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모터가 작동할 때마다 </a:t>
            </a:r>
            <a:r>
              <a:rPr lang="ko-KR" altLang="en-US" sz="1600" u="sng" dirty="0"/>
              <a:t>초록색 </a:t>
            </a:r>
            <a:r>
              <a:rPr lang="en-US" altLang="ko-KR" sz="1600" u="sng" dirty="0"/>
              <a:t>LED</a:t>
            </a:r>
            <a:r>
              <a:rPr lang="ko-KR" altLang="en-US" sz="1600" u="sng" dirty="0"/>
              <a:t>가 깜빡임</a:t>
            </a:r>
            <a:endParaRPr lang="en-US" altLang="ko-KR" sz="1600" u="sng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한 쪽 모터를 분리하면 문제 발생 </a:t>
            </a:r>
            <a:r>
              <a:rPr lang="en-US" altLang="ko-KR" sz="1600" dirty="0"/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USB </a:t>
            </a:r>
            <a:r>
              <a:rPr lang="ko-KR" altLang="en-US" sz="1600" dirty="0" err="1"/>
              <a:t>전압원</a:t>
            </a:r>
            <a:r>
              <a:rPr lang="en-US" altLang="ko-KR" sz="1600" dirty="0"/>
              <a:t>(5V)</a:t>
            </a:r>
            <a:r>
              <a:rPr lang="ko-KR" altLang="en-US" sz="1600" dirty="0"/>
              <a:t>인 경우에도 문제 발생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15312-8921-9396-97CB-20D90970BA1B}"/>
              </a:ext>
            </a:extLst>
          </p:cNvPr>
          <p:cNvSpPr txBox="1"/>
          <p:nvPr/>
        </p:nvSpPr>
        <p:spPr>
          <a:xfrm>
            <a:off x="611560" y="5373216"/>
            <a:ext cx="8153326" cy="1192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→ 이번주 화요일에 조교님께 </a:t>
            </a:r>
            <a:r>
              <a:rPr lang="ko-KR" altLang="en-US" sz="1600" dirty="0" err="1"/>
              <a:t>레귤레이터를</a:t>
            </a:r>
            <a:r>
              <a:rPr lang="ko-KR" altLang="en-US" sz="1600" dirty="0"/>
              <a:t> 받아서 계획에 없던 배터리를 장착했는데</a:t>
            </a:r>
            <a:r>
              <a:rPr lang="en-US" altLang="ko-KR" sz="1600" dirty="0"/>
              <a:t>,</a:t>
            </a:r>
            <a:r>
              <a:rPr lang="ko-KR" altLang="en-US" sz="1600" dirty="0"/>
              <a:t> 이후로 문제가 발생해서 구체적인 원인은 찾지 못함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	</a:t>
            </a:r>
            <a:r>
              <a:rPr lang="ko-KR" altLang="en-US" sz="1600" b="1" dirty="0"/>
              <a:t>모터 드라이버 </a:t>
            </a:r>
            <a:r>
              <a:rPr lang="en-US" altLang="ko-KR" sz="1600" b="1" dirty="0"/>
              <a:t>or </a:t>
            </a:r>
            <a:r>
              <a:rPr lang="ko-KR" altLang="en-US" sz="1600" b="1" dirty="0"/>
              <a:t>회로 불량으로 추정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F0D2F-405F-424E-A0BA-0A7C40158C65}"/>
              </a:ext>
            </a:extLst>
          </p:cNvPr>
          <p:cNvSpPr txBox="1"/>
          <p:nvPr/>
        </p:nvSpPr>
        <p:spPr>
          <a:xfrm>
            <a:off x="5802366" y="3212976"/>
            <a:ext cx="17892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(1.5V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건전지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개 직렬연결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188D8-5997-7175-C6D7-3CF87F72F55C}"/>
              </a:ext>
            </a:extLst>
          </p:cNvPr>
          <p:cNvSpPr txBox="1"/>
          <p:nvPr/>
        </p:nvSpPr>
        <p:spPr>
          <a:xfrm>
            <a:off x="6778445" y="4005064"/>
            <a:ext cx="1986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전압이 불안정하다는 의미</a:t>
            </a:r>
          </a:p>
        </p:txBody>
      </p:sp>
    </p:spTree>
    <p:extLst>
      <p:ext uri="{BB962C8B-B14F-4D97-AF65-F5344CB8AC3E}">
        <p14:creationId xmlns:p14="http://schemas.microsoft.com/office/powerpoint/2010/main" val="80051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A67F6-C4F8-F81D-1FC5-A47B848CB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② </a:t>
            </a:r>
            <a:r>
              <a:rPr lang="ko-KR" altLang="en-US" sz="2800" dirty="0" err="1"/>
              <a:t>자이로가속도</a:t>
            </a:r>
            <a:r>
              <a:rPr lang="ko-KR" altLang="en-US" sz="2800" dirty="0"/>
              <a:t> 센서 </a:t>
            </a:r>
            <a:r>
              <a:rPr lang="en-US" altLang="ko-KR" sz="2800" dirty="0"/>
              <a:t>I2C </a:t>
            </a:r>
            <a:r>
              <a:rPr lang="ko-KR" altLang="en-US" sz="2800" dirty="0"/>
              <a:t>통신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489BBA-9546-A9AC-7766-8FDD8C960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861"/>
          <a:stretch/>
        </p:blipFill>
        <p:spPr>
          <a:xfrm>
            <a:off x="449406" y="1125538"/>
            <a:ext cx="6354842" cy="515298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3565F93-362D-4B70-5329-33C3C41E3F3C}"/>
              </a:ext>
            </a:extLst>
          </p:cNvPr>
          <p:cNvSpPr/>
          <p:nvPr/>
        </p:nvSpPr>
        <p:spPr>
          <a:xfrm>
            <a:off x="1115616" y="1890410"/>
            <a:ext cx="2808312" cy="1704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2FF71-37D8-554C-1B73-1FBD4EC70AE1}"/>
              </a:ext>
            </a:extLst>
          </p:cNvPr>
          <p:cNvSpPr txBox="1"/>
          <p:nvPr/>
        </p:nvSpPr>
        <p:spPr>
          <a:xfrm>
            <a:off x="3923928" y="1844824"/>
            <a:ext cx="1755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I2C</a:t>
            </a:r>
            <a:r>
              <a:rPr lang="ko-KR" altLang="en-US" sz="1100" b="1" dirty="0">
                <a:solidFill>
                  <a:srgbClr val="FF0000"/>
                </a:solidFill>
              </a:rPr>
              <a:t> 통신 속도는 </a:t>
            </a:r>
            <a:r>
              <a:rPr lang="en-US" altLang="ko-KR" sz="1100" b="1" dirty="0">
                <a:solidFill>
                  <a:srgbClr val="FF0000"/>
                </a:solidFill>
              </a:rPr>
              <a:t>400kHz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13B869-50C1-DE6F-E813-80FB542393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716"/>
          <a:stretch/>
        </p:blipFill>
        <p:spPr>
          <a:xfrm>
            <a:off x="4801732" y="2883734"/>
            <a:ext cx="4024216" cy="2849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37CA7A-1D21-6EA4-8AA3-71F0344EEB08}"/>
              </a:ext>
            </a:extLst>
          </p:cNvPr>
          <p:cNvSpPr txBox="1"/>
          <p:nvPr/>
        </p:nvSpPr>
        <p:spPr>
          <a:xfrm>
            <a:off x="4342269" y="5770623"/>
            <a:ext cx="4580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데이터시트를 참고해 필요한 레지스터를</a:t>
            </a:r>
            <a:r>
              <a:rPr lang="en-US" altLang="ko-KR" sz="1200" b="1" dirty="0"/>
              <a:t> volatile </a:t>
            </a:r>
            <a:r>
              <a:rPr lang="ko-KR" altLang="en-US" sz="1200" b="1" dirty="0"/>
              <a:t>포인터로 정의</a:t>
            </a:r>
          </a:p>
        </p:txBody>
      </p:sp>
    </p:spTree>
    <p:extLst>
      <p:ext uri="{BB962C8B-B14F-4D97-AF65-F5344CB8AC3E}">
        <p14:creationId xmlns:p14="http://schemas.microsoft.com/office/powerpoint/2010/main" val="121906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71600-0C82-C90B-CBB9-F4AB7E56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② </a:t>
            </a:r>
            <a:r>
              <a:rPr lang="ko-KR" altLang="en-US" sz="2800" b="1" dirty="0"/>
              <a:t>상보필터를 이용한 노이즈 제거</a:t>
            </a:r>
            <a:endParaRPr lang="ko-KR" altLang="en-US" sz="28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9887ADD-2800-16FD-096A-D2F672601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9" y="1196752"/>
            <a:ext cx="5328592" cy="3169293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F2ABE7F-EB25-F23B-889B-C6E5E28201A1}"/>
              </a:ext>
            </a:extLst>
          </p:cNvPr>
          <p:cNvSpPr/>
          <p:nvPr/>
        </p:nvSpPr>
        <p:spPr>
          <a:xfrm>
            <a:off x="1331640" y="2708920"/>
            <a:ext cx="4458933" cy="1699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29D9E5-CA3F-D69C-1AF2-8B57F7B835D3}"/>
              </a:ext>
            </a:extLst>
          </p:cNvPr>
          <p:cNvSpPr/>
          <p:nvPr/>
        </p:nvSpPr>
        <p:spPr>
          <a:xfrm>
            <a:off x="1343212" y="3043070"/>
            <a:ext cx="3890370" cy="1699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A9E0CC-D864-892A-2387-EC2841C86664}"/>
              </a:ext>
            </a:extLst>
          </p:cNvPr>
          <p:cNvSpPr/>
          <p:nvPr/>
        </p:nvSpPr>
        <p:spPr>
          <a:xfrm>
            <a:off x="1331641" y="3691142"/>
            <a:ext cx="4280492" cy="1699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F2570-6850-9B05-5708-1F9E05A5B914}"/>
              </a:ext>
            </a:extLst>
          </p:cNvPr>
          <p:cNvSpPr txBox="1"/>
          <p:nvPr/>
        </p:nvSpPr>
        <p:spPr>
          <a:xfrm>
            <a:off x="5790573" y="2663068"/>
            <a:ext cx="3098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가속도 센서에서 가져온 값 </a:t>
            </a:r>
            <a:r>
              <a:rPr lang="en-US" altLang="ko-KR" sz="1100" b="1" dirty="0">
                <a:solidFill>
                  <a:srgbClr val="FF0000"/>
                </a:solidFill>
              </a:rPr>
              <a:t>(</a:t>
            </a:r>
            <a:r>
              <a:rPr lang="ko-KR" altLang="en-US" sz="1100" b="1" dirty="0">
                <a:solidFill>
                  <a:srgbClr val="FF0000"/>
                </a:solidFill>
              </a:rPr>
              <a:t>고주파 노이즈</a:t>
            </a:r>
            <a:r>
              <a:rPr lang="en-US" altLang="ko-KR" sz="1100" b="1" dirty="0">
                <a:solidFill>
                  <a:srgbClr val="FF0000"/>
                </a:solidFill>
              </a:rPr>
              <a:t>)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EF083-99F4-4DC4-D13E-85D8820D6BA2}"/>
              </a:ext>
            </a:extLst>
          </p:cNvPr>
          <p:cNvSpPr txBox="1"/>
          <p:nvPr/>
        </p:nvSpPr>
        <p:spPr>
          <a:xfrm>
            <a:off x="5233582" y="2985309"/>
            <a:ext cx="3098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</a:rPr>
              <a:t>자이로</a:t>
            </a:r>
            <a:r>
              <a:rPr lang="ko-KR" altLang="en-US" sz="1100" b="1" dirty="0">
                <a:solidFill>
                  <a:srgbClr val="FF0000"/>
                </a:solidFill>
              </a:rPr>
              <a:t> 센서에서 가져온 값 </a:t>
            </a:r>
            <a:r>
              <a:rPr lang="en-US" altLang="ko-KR" sz="1100" b="1" dirty="0">
                <a:solidFill>
                  <a:srgbClr val="FF0000"/>
                </a:solidFill>
              </a:rPr>
              <a:t>(</a:t>
            </a:r>
            <a:r>
              <a:rPr lang="ko-KR" altLang="en-US" sz="1100" b="1" dirty="0">
                <a:solidFill>
                  <a:srgbClr val="FF0000"/>
                </a:solidFill>
              </a:rPr>
              <a:t>저주파 노이즈</a:t>
            </a:r>
            <a:r>
              <a:rPr lang="en-US" altLang="ko-KR" sz="1100" b="1" dirty="0">
                <a:solidFill>
                  <a:srgbClr val="FF0000"/>
                </a:solidFill>
              </a:rPr>
              <a:t>)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9C7EA4-B50D-1C9A-391C-3D6F8588926F}"/>
              </a:ext>
            </a:extLst>
          </p:cNvPr>
          <p:cNvSpPr txBox="1"/>
          <p:nvPr/>
        </p:nvSpPr>
        <p:spPr>
          <a:xfrm>
            <a:off x="5608490" y="3645604"/>
            <a:ext cx="2588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상보필터를 이용한 노이즈 제거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E5301C-8B0D-A592-5DAA-7E258F987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187" y="4221088"/>
            <a:ext cx="4783974" cy="25369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8B1BCA-B1B7-B7CD-70A8-95DB29A75D46}"/>
              </a:ext>
            </a:extLst>
          </p:cNvPr>
          <p:cNvSpPr txBox="1"/>
          <p:nvPr/>
        </p:nvSpPr>
        <p:spPr>
          <a:xfrm>
            <a:off x="1547664" y="5501923"/>
            <a:ext cx="4361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센서를 기울인 각도를 </a:t>
            </a:r>
            <a:r>
              <a:rPr lang="en-US" altLang="ko-KR" sz="1600" b="1" dirty="0"/>
              <a:t>Serial</a:t>
            </a:r>
            <a:r>
              <a:rPr lang="ko-KR" altLang="en-US" sz="1600" b="1" dirty="0"/>
              <a:t>로 출력한 결과물</a:t>
            </a:r>
          </a:p>
        </p:txBody>
      </p:sp>
    </p:spTree>
    <p:extLst>
      <p:ext uri="{BB962C8B-B14F-4D97-AF65-F5344CB8AC3E}">
        <p14:creationId xmlns:p14="http://schemas.microsoft.com/office/powerpoint/2010/main" val="962903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B2193-9747-EC9C-59B2-2B882B06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 dirty="0"/>
              <a:t>③ </a:t>
            </a:r>
            <a:r>
              <a:rPr lang="en-US" altLang="ko-KR" sz="2800" b="1" dirty="0"/>
              <a:t>TCB</a:t>
            </a:r>
            <a:r>
              <a:rPr lang="ko-KR" altLang="en-US" sz="2800" b="1" dirty="0"/>
              <a:t>를 이용한 양방향 </a:t>
            </a:r>
            <a:r>
              <a:rPr lang="en-US" altLang="ko-KR" sz="2800" b="1" dirty="0"/>
              <a:t>PWM </a:t>
            </a:r>
            <a:r>
              <a:rPr lang="ko-KR" altLang="en-US" sz="2800" b="1" dirty="0"/>
              <a:t>출력</a:t>
            </a:r>
            <a:endParaRPr lang="ko-KR" altLang="en-US" sz="2800" dirty="0"/>
          </a:p>
        </p:txBody>
      </p:sp>
      <p:pic>
        <p:nvPicPr>
          <p:cNvPr id="2054" name="Picture 6" descr="스위칭 레귤레이터의 기본 : PWM (펄스 폭 변조) · PFM (펄스 주파수 변조) 제어란? | 스위칭 레귤레이터의 특성과 평가 방법  개요 | TechWeb">
            <a:extLst>
              <a:ext uri="{FF2B5EF4-FFF2-40B4-BE49-F238E27FC236}">
                <a16:creationId xmlns:a16="http://schemas.microsoft.com/office/drawing/2014/main" id="{368044B0-CF4B-C46C-4885-874BB5BEF4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61"/>
          <a:stretch/>
        </p:blipFill>
        <p:spPr bwMode="auto">
          <a:xfrm>
            <a:off x="467544" y="1494970"/>
            <a:ext cx="3960440" cy="11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90370D-D993-1989-2411-9D185B96A93C}"/>
              </a:ext>
            </a:extLst>
          </p:cNvPr>
          <p:cNvSpPr txBox="1"/>
          <p:nvPr/>
        </p:nvSpPr>
        <p:spPr>
          <a:xfrm>
            <a:off x="4423787" y="1340768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6V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7D191E-36F2-320D-248F-39FA49852BEB}"/>
              </a:ext>
            </a:extLst>
          </p:cNvPr>
          <p:cNvSpPr txBox="1"/>
          <p:nvPr/>
        </p:nvSpPr>
        <p:spPr>
          <a:xfrm>
            <a:off x="4423787" y="208563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0V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FCB8A-B99D-BF2C-3234-0342FABBE6A6}"/>
              </a:ext>
            </a:extLst>
          </p:cNvPr>
          <p:cNvSpPr txBox="1"/>
          <p:nvPr/>
        </p:nvSpPr>
        <p:spPr>
          <a:xfrm>
            <a:off x="611560" y="3006858"/>
            <a:ext cx="544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TCB</a:t>
            </a:r>
            <a:r>
              <a:rPr lang="ko-KR" altLang="en-US" sz="1600" dirty="0"/>
              <a:t>를 이용해 </a:t>
            </a:r>
            <a:r>
              <a:rPr lang="en-US" altLang="ko-KR" sz="1600" dirty="0"/>
              <a:t>PWM</a:t>
            </a:r>
            <a:r>
              <a:rPr lang="ko-KR" altLang="en-US" sz="1600" dirty="0"/>
              <a:t>을 생성하면 한 방향으로만 회전 가능</a:t>
            </a:r>
            <a:endParaRPr lang="en-US" altLang="ko-KR" sz="1600" dirty="0"/>
          </a:p>
        </p:txBody>
      </p:sp>
      <p:grpSp>
        <p:nvGrpSpPr>
          <p:cNvPr id="2063" name="그룹 2062">
            <a:extLst>
              <a:ext uri="{FF2B5EF4-FFF2-40B4-BE49-F238E27FC236}">
                <a16:creationId xmlns:a16="http://schemas.microsoft.com/office/drawing/2014/main" id="{27484FF0-E40E-3E14-8B5C-22A0378EF536}"/>
              </a:ext>
            </a:extLst>
          </p:cNvPr>
          <p:cNvGrpSpPr/>
          <p:nvPr/>
        </p:nvGrpSpPr>
        <p:grpSpPr>
          <a:xfrm>
            <a:off x="430681" y="3483828"/>
            <a:ext cx="8461799" cy="2172133"/>
            <a:chOff x="467544" y="3417107"/>
            <a:chExt cx="8461799" cy="217213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E9DB2F7-D022-066F-1DBD-95BB746E6C0F}"/>
                </a:ext>
              </a:extLst>
            </p:cNvPr>
            <p:cNvGrpSpPr/>
            <p:nvPr/>
          </p:nvGrpSpPr>
          <p:grpSpPr>
            <a:xfrm>
              <a:off x="467544" y="4132120"/>
              <a:ext cx="1224136" cy="720426"/>
              <a:chOff x="755576" y="4364758"/>
              <a:chExt cx="1224136" cy="72042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BB728C8-B227-24CE-AC3D-B4559B73862F}"/>
                  </a:ext>
                </a:extLst>
              </p:cNvPr>
              <p:cNvSpPr/>
              <p:nvPr/>
            </p:nvSpPr>
            <p:spPr>
              <a:xfrm>
                <a:off x="755576" y="4364758"/>
                <a:ext cx="1224136" cy="720426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83B2E7-125B-A17B-AE93-E7AA34879ACF}"/>
                  </a:ext>
                </a:extLst>
              </p:cNvPr>
              <p:cNvSpPr txBox="1"/>
              <p:nvPr/>
            </p:nvSpPr>
            <p:spPr>
              <a:xfrm>
                <a:off x="764704" y="4586471"/>
                <a:ext cx="120588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/>
                  <a:t>모터 제어 신호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87D39FC-7507-E094-396A-D9F336E6B562}"/>
                </a:ext>
              </a:extLst>
            </p:cNvPr>
            <p:cNvGrpSpPr/>
            <p:nvPr/>
          </p:nvGrpSpPr>
          <p:grpSpPr>
            <a:xfrm>
              <a:off x="2195736" y="4082253"/>
              <a:ext cx="1224136" cy="820171"/>
              <a:chOff x="2777676" y="4724970"/>
              <a:chExt cx="1224136" cy="820171"/>
            </a:xfrm>
          </p:grpSpPr>
          <p:sp>
            <p:nvSpPr>
              <p:cNvPr id="12" name="순서도: 판단 11">
                <a:extLst>
                  <a:ext uri="{FF2B5EF4-FFF2-40B4-BE49-F238E27FC236}">
                    <a16:creationId xmlns:a16="http://schemas.microsoft.com/office/drawing/2014/main" id="{E849E1CC-112D-6A40-F0C1-AD378E688356}"/>
                  </a:ext>
                </a:extLst>
              </p:cNvPr>
              <p:cNvSpPr/>
              <p:nvPr/>
            </p:nvSpPr>
            <p:spPr>
              <a:xfrm>
                <a:off x="2777676" y="4724970"/>
                <a:ext cx="1224136" cy="820171"/>
              </a:xfrm>
              <a:prstGeom prst="flowChartDecision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79D6F8-6892-68A4-7FD4-589E40F6212C}"/>
                  </a:ext>
                </a:extLst>
              </p:cNvPr>
              <p:cNvSpPr txBox="1"/>
              <p:nvPr/>
            </p:nvSpPr>
            <p:spPr>
              <a:xfrm>
                <a:off x="2840810" y="4981166"/>
                <a:ext cx="10978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0</a:t>
                </a:r>
                <a:r>
                  <a:rPr lang="ko-KR" altLang="en-US" sz="1400" dirty="0"/>
                  <a:t>과 비교</a:t>
                </a:r>
              </a:p>
            </p:txBody>
          </p:sp>
        </p:grp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2ABB657-8086-DA8F-050E-50391E08E028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>
              <a:off x="1691680" y="4492333"/>
              <a:ext cx="504056" cy="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1C5492D-CD08-FA74-9175-DC590DA0D13F}"/>
                </a:ext>
              </a:extLst>
            </p:cNvPr>
            <p:cNvGrpSpPr/>
            <p:nvPr/>
          </p:nvGrpSpPr>
          <p:grpSpPr>
            <a:xfrm>
              <a:off x="3418183" y="3417107"/>
              <a:ext cx="1445225" cy="464453"/>
              <a:chOff x="3850231" y="4005064"/>
              <a:chExt cx="1445225" cy="464453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6EFF50C-8604-B991-E1E5-870327C45195}"/>
                  </a:ext>
                </a:extLst>
              </p:cNvPr>
              <p:cNvSpPr/>
              <p:nvPr/>
            </p:nvSpPr>
            <p:spPr>
              <a:xfrm>
                <a:off x="3851920" y="4005064"/>
                <a:ext cx="1443536" cy="464453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F3298B-259C-CA0F-9F14-19F43C16C00D}"/>
                  </a:ext>
                </a:extLst>
              </p:cNvPr>
              <p:cNvSpPr txBox="1"/>
              <p:nvPr/>
            </p:nvSpPr>
            <p:spPr>
              <a:xfrm>
                <a:off x="3850231" y="4098790"/>
                <a:ext cx="14435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PORTMUX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default</a:t>
                </a:r>
                <a:endParaRPr lang="ko-KR" altLang="en-US" sz="1200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14AF20B-7BBA-CA1D-C811-B0C2CAFD883E}"/>
                </a:ext>
              </a:extLst>
            </p:cNvPr>
            <p:cNvGrpSpPr/>
            <p:nvPr/>
          </p:nvGrpSpPr>
          <p:grpSpPr>
            <a:xfrm>
              <a:off x="3418183" y="5124787"/>
              <a:ext cx="1443536" cy="464453"/>
              <a:chOff x="3851920" y="4005064"/>
              <a:chExt cx="1443536" cy="464453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B4EE186-177B-ED17-8CE2-DA896B78BFC4}"/>
                  </a:ext>
                </a:extLst>
              </p:cNvPr>
              <p:cNvSpPr/>
              <p:nvPr/>
            </p:nvSpPr>
            <p:spPr>
              <a:xfrm>
                <a:off x="3851920" y="4005064"/>
                <a:ext cx="1443536" cy="464453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226D032-1818-7C3F-EB49-FD88B5FB9C12}"/>
                  </a:ext>
                </a:extLst>
              </p:cNvPr>
              <p:cNvSpPr txBox="1"/>
              <p:nvPr/>
            </p:nvSpPr>
            <p:spPr>
              <a:xfrm>
                <a:off x="4006523" y="4098790"/>
                <a:ext cx="11309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PORTMUX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alt</a:t>
                </a:r>
                <a:endParaRPr lang="ko-KR" altLang="en-US" sz="1200" dirty="0"/>
              </a:p>
            </p:txBody>
          </p:sp>
        </p:grp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495C9D67-42D4-9FA7-45C4-D4DAA5C26450}"/>
                </a:ext>
              </a:extLst>
            </p:cNvPr>
            <p:cNvCxnSpPr>
              <a:stCxn id="12" idx="0"/>
              <a:endCxn id="23" idx="1"/>
            </p:cNvCxnSpPr>
            <p:nvPr/>
          </p:nvCxnSpPr>
          <p:spPr>
            <a:xfrm rot="5400000" flipH="1" flipV="1">
              <a:off x="2896533" y="3560604"/>
              <a:ext cx="432920" cy="61037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BE39A568-0DB2-E240-291F-1F1B2629CB10}"/>
                </a:ext>
              </a:extLst>
            </p:cNvPr>
            <p:cNvCxnSpPr>
              <a:cxnSpLocks/>
              <a:stCxn id="12" idx="2"/>
              <a:endCxn id="26" idx="1"/>
            </p:cNvCxnSpPr>
            <p:nvPr/>
          </p:nvCxnSpPr>
          <p:spPr>
            <a:xfrm rot="16200000" flipH="1">
              <a:off x="2885698" y="4824529"/>
              <a:ext cx="454590" cy="61037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1CFD7E-1C20-ACFA-9144-96B5A71ED932}"/>
                </a:ext>
              </a:extLst>
            </p:cNvPr>
            <p:cNvSpPr txBox="1"/>
            <p:nvPr/>
          </p:nvSpPr>
          <p:spPr>
            <a:xfrm>
              <a:off x="2537980" y="3757402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&gt;=0</a:t>
              </a:r>
              <a:endParaRPr lang="ko-KR" altLang="en-US" sz="14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415F91-9633-7B0D-13CB-947D2AE59FF4}"/>
                </a:ext>
              </a:extLst>
            </p:cNvPr>
            <p:cNvSpPr txBox="1"/>
            <p:nvPr/>
          </p:nvSpPr>
          <p:spPr>
            <a:xfrm>
              <a:off x="2600497" y="4902421"/>
              <a:ext cx="4090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&lt;0</a:t>
              </a:r>
              <a:endParaRPr lang="ko-KR" altLang="en-US" sz="1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C2578C-C09A-0AB0-8A3C-0E348659EE47}"/>
                </a:ext>
              </a:extLst>
            </p:cNvPr>
            <p:cNvSpPr txBox="1"/>
            <p:nvPr/>
          </p:nvSpPr>
          <p:spPr>
            <a:xfrm>
              <a:off x="1667900" y="4193166"/>
              <a:ext cx="5998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uint8</a:t>
              </a:r>
              <a:endParaRPr lang="ko-KR" altLang="en-US" sz="1400" dirty="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6E6AC56-5534-23D0-D486-E72119540714}"/>
                </a:ext>
              </a:extLst>
            </p:cNvPr>
            <p:cNvGrpSpPr/>
            <p:nvPr/>
          </p:nvGrpSpPr>
          <p:grpSpPr>
            <a:xfrm>
              <a:off x="5220072" y="4260110"/>
              <a:ext cx="926792" cy="464453"/>
              <a:chOff x="3850231" y="4005064"/>
              <a:chExt cx="926792" cy="464453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9786C79-502D-85CB-36A2-88507E4FB96D}"/>
                  </a:ext>
                </a:extLst>
              </p:cNvPr>
              <p:cNvSpPr/>
              <p:nvPr/>
            </p:nvSpPr>
            <p:spPr>
              <a:xfrm>
                <a:off x="3851920" y="4005064"/>
                <a:ext cx="925103" cy="464453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7F0AC5-3D96-570A-E5D4-04915D620521}"/>
                  </a:ext>
                </a:extLst>
              </p:cNvPr>
              <p:cNvSpPr txBox="1"/>
              <p:nvPr/>
            </p:nvSpPr>
            <p:spPr>
              <a:xfrm>
                <a:off x="3850231" y="4098790"/>
                <a:ext cx="9267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PWM </a:t>
                </a:r>
                <a:r>
                  <a:rPr lang="ko-KR" altLang="en-US" sz="1200" dirty="0"/>
                  <a:t>생성</a:t>
                </a:r>
              </a:p>
            </p:txBody>
          </p:sp>
        </p:grp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22E817CB-7B51-E3DA-5192-69F4A5947691}"/>
                </a:ext>
              </a:extLst>
            </p:cNvPr>
            <p:cNvCxnSpPr>
              <a:cxnSpLocks/>
              <a:stCxn id="23" idx="3"/>
              <a:endCxn id="37" idx="0"/>
            </p:cNvCxnSpPr>
            <p:nvPr/>
          </p:nvCxnSpPr>
          <p:spPr>
            <a:xfrm>
              <a:off x="4861720" y="3649333"/>
              <a:ext cx="822593" cy="61077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7AFDEA37-C55D-A2A1-AE3F-82F41C5FAAC0}"/>
                </a:ext>
              </a:extLst>
            </p:cNvPr>
            <p:cNvCxnSpPr>
              <a:cxnSpLocks/>
              <a:stCxn id="26" idx="3"/>
              <a:endCxn id="37" idx="2"/>
            </p:cNvCxnSpPr>
            <p:nvPr/>
          </p:nvCxnSpPr>
          <p:spPr>
            <a:xfrm flipV="1">
              <a:off x="4861719" y="4724563"/>
              <a:ext cx="822594" cy="63245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9D174D9-554A-3292-A9C7-CF89976A2AB0}"/>
                </a:ext>
              </a:extLst>
            </p:cNvPr>
            <p:cNvSpPr txBox="1"/>
            <p:nvPr/>
          </p:nvSpPr>
          <p:spPr>
            <a:xfrm>
              <a:off x="7148343" y="4941514"/>
              <a:ext cx="1781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/>
                <a:t>PWM </a:t>
              </a:r>
              <a:r>
                <a:rPr lang="ko-KR" altLang="en-US" sz="1200" b="1" dirty="0"/>
                <a:t>출력</a:t>
              </a:r>
              <a:r>
                <a:rPr lang="en-US" altLang="ko-KR" sz="1200" b="1" dirty="0"/>
                <a:t> (-6V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~ 6V)</a:t>
              </a:r>
              <a:endParaRPr lang="ko-KR" altLang="en-US" sz="1200" b="1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7040462-E83B-63D1-E182-102A3F046E04}"/>
                </a:ext>
              </a:extLst>
            </p:cNvPr>
            <p:cNvGrpSpPr/>
            <p:nvPr/>
          </p:nvGrpSpPr>
          <p:grpSpPr>
            <a:xfrm>
              <a:off x="6557721" y="4260108"/>
              <a:ext cx="1110623" cy="464453"/>
              <a:chOff x="3850231" y="4005064"/>
              <a:chExt cx="1162498" cy="464453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3479595A-6B9D-B2F4-744D-906E20A38403}"/>
                  </a:ext>
                </a:extLst>
              </p:cNvPr>
              <p:cNvSpPr/>
              <p:nvPr/>
            </p:nvSpPr>
            <p:spPr>
              <a:xfrm>
                <a:off x="3851920" y="4005064"/>
                <a:ext cx="1160809" cy="464453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2C25538-99D6-E50C-3256-67EF4CFF571B}"/>
                  </a:ext>
                </a:extLst>
              </p:cNvPr>
              <p:cNvSpPr txBox="1"/>
              <p:nvPr/>
            </p:nvSpPr>
            <p:spPr>
              <a:xfrm>
                <a:off x="3850231" y="4098790"/>
                <a:ext cx="1162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모터 드라이버</a:t>
                </a:r>
                <a:endParaRPr lang="en-US" altLang="ko-KR" sz="1200" dirty="0"/>
              </a:p>
            </p:txBody>
          </p:sp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EBDA42C3-7D2F-197F-E0D0-4594753F7F41}"/>
                </a:ext>
              </a:extLst>
            </p:cNvPr>
            <p:cNvCxnSpPr>
              <a:cxnSpLocks/>
              <a:stCxn id="38" idx="3"/>
              <a:endCxn id="56" idx="1"/>
            </p:cNvCxnSpPr>
            <p:nvPr/>
          </p:nvCxnSpPr>
          <p:spPr>
            <a:xfrm flipV="1">
              <a:off x="6146864" y="4492334"/>
              <a:ext cx="41085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0B2F3556-0E00-994A-746A-CF0C4B19C2D4}"/>
                </a:ext>
              </a:extLst>
            </p:cNvPr>
            <p:cNvCxnSpPr>
              <a:cxnSpLocks/>
              <a:stCxn id="56" idx="3"/>
              <a:endCxn id="49" idx="0"/>
            </p:cNvCxnSpPr>
            <p:nvPr/>
          </p:nvCxnSpPr>
          <p:spPr>
            <a:xfrm>
              <a:off x="7668344" y="4492334"/>
              <a:ext cx="370499" cy="44918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55" name="그룹 2054">
              <a:extLst>
                <a:ext uri="{FF2B5EF4-FFF2-40B4-BE49-F238E27FC236}">
                  <a16:creationId xmlns:a16="http://schemas.microsoft.com/office/drawing/2014/main" id="{658F7729-7F18-F742-AAD6-7509A5B6B91E}"/>
                </a:ext>
              </a:extLst>
            </p:cNvPr>
            <p:cNvGrpSpPr/>
            <p:nvPr/>
          </p:nvGrpSpPr>
          <p:grpSpPr>
            <a:xfrm>
              <a:off x="6629728" y="3503743"/>
              <a:ext cx="966607" cy="369332"/>
              <a:chOff x="6665039" y="3657777"/>
              <a:chExt cx="966607" cy="369332"/>
            </a:xfrm>
          </p:grpSpPr>
          <p:sp>
            <p:nvSpPr>
              <p:cNvPr id="2051" name="순서도: 데이터 2050">
                <a:extLst>
                  <a:ext uri="{FF2B5EF4-FFF2-40B4-BE49-F238E27FC236}">
                    <a16:creationId xmlns:a16="http://schemas.microsoft.com/office/drawing/2014/main" id="{EFFA13E0-38DC-6BC0-FBCF-8C17C47AB912}"/>
                  </a:ext>
                </a:extLst>
              </p:cNvPr>
              <p:cNvSpPr/>
              <p:nvPr/>
            </p:nvSpPr>
            <p:spPr>
              <a:xfrm>
                <a:off x="6665039" y="3657777"/>
                <a:ext cx="966607" cy="369332"/>
              </a:xfrm>
              <a:prstGeom prst="flowChartInputOutpu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53" name="TextBox 2052">
                <a:extLst>
                  <a:ext uri="{FF2B5EF4-FFF2-40B4-BE49-F238E27FC236}">
                    <a16:creationId xmlns:a16="http://schemas.microsoft.com/office/drawing/2014/main" id="{6F55ED72-99B0-E94F-F056-46EDD4929F48}"/>
                  </a:ext>
                </a:extLst>
              </p:cNvPr>
              <p:cNvSpPr txBox="1"/>
              <p:nvPr/>
            </p:nvSpPr>
            <p:spPr>
              <a:xfrm>
                <a:off x="6706554" y="3703943"/>
                <a:ext cx="8835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6V </a:t>
                </a:r>
                <a:r>
                  <a:rPr lang="ko-KR" altLang="en-US" sz="1200" dirty="0" err="1"/>
                  <a:t>전압원</a:t>
                </a:r>
                <a:endParaRPr lang="ko-KR" altLang="en-US" sz="1200" dirty="0"/>
              </a:p>
            </p:txBody>
          </p:sp>
        </p:grpSp>
        <p:cxnSp>
          <p:nvCxnSpPr>
            <p:cNvPr id="2057" name="직선 화살표 연결선 2056">
              <a:extLst>
                <a:ext uri="{FF2B5EF4-FFF2-40B4-BE49-F238E27FC236}">
                  <a16:creationId xmlns:a16="http://schemas.microsoft.com/office/drawing/2014/main" id="{E8C74AF0-D457-A301-89E8-AD45D13A48E8}"/>
                </a:ext>
              </a:extLst>
            </p:cNvPr>
            <p:cNvCxnSpPr>
              <a:cxnSpLocks/>
              <a:stCxn id="2051" idx="4"/>
              <a:endCxn id="55" idx="0"/>
            </p:cNvCxnSpPr>
            <p:nvPr/>
          </p:nvCxnSpPr>
          <p:spPr>
            <a:xfrm>
              <a:off x="7113032" y="3873075"/>
              <a:ext cx="808" cy="387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62" name="TextBox 2061">
            <a:extLst>
              <a:ext uri="{FF2B5EF4-FFF2-40B4-BE49-F238E27FC236}">
                <a16:creationId xmlns:a16="http://schemas.microsoft.com/office/drawing/2014/main" id="{2F9FECB0-8CA9-2F40-5782-A354812E6BBD}"/>
              </a:ext>
            </a:extLst>
          </p:cNvPr>
          <p:cNvSpPr txBox="1"/>
          <p:nvPr/>
        </p:nvSpPr>
        <p:spPr>
          <a:xfrm>
            <a:off x="439809" y="5826750"/>
            <a:ext cx="8431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모터의 양 단을 </a:t>
            </a:r>
            <a:r>
              <a:rPr lang="en-US" altLang="ko-KR" sz="1600" dirty="0"/>
              <a:t>PORTMUX </a:t>
            </a:r>
            <a:r>
              <a:rPr lang="ko-KR" altLang="en-US" sz="1600" dirty="0"/>
              <a:t>핀과 연결하면 </a:t>
            </a:r>
            <a:r>
              <a:rPr lang="en-US" altLang="ko-KR" sz="1600" dirty="0"/>
              <a:t>TCB </a:t>
            </a:r>
            <a:r>
              <a:rPr lang="ko-KR" altLang="en-US" sz="1600" dirty="0"/>
              <a:t>하나로 </a:t>
            </a:r>
            <a:r>
              <a:rPr lang="en-US" altLang="ko-KR" sz="1600" dirty="0"/>
              <a:t>-6V</a:t>
            </a:r>
            <a:r>
              <a:rPr lang="ko-KR" altLang="en-US" sz="1600" dirty="0"/>
              <a:t>부터 </a:t>
            </a:r>
            <a:r>
              <a:rPr lang="en-US" altLang="ko-KR" sz="1600" dirty="0"/>
              <a:t>6V</a:t>
            </a:r>
            <a:r>
              <a:rPr lang="ko-KR" altLang="en-US" sz="1600" dirty="0"/>
              <a:t>까지의 </a:t>
            </a:r>
            <a:r>
              <a:rPr lang="en-US" altLang="ko-KR" sz="1600" dirty="0"/>
              <a:t>PWM </a:t>
            </a:r>
            <a:r>
              <a:rPr lang="ko-KR" altLang="en-US" sz="1600" dirty="0"/>
              <a:t>출력 가능 </a:t>
            </a:r>
          </a:p>
        </p:txBody>
      </p:sp>
      <p:pic>
        <p:nvPicPr>
          <p:cNvPr id="2065" name="그림 2064">
            <a:extLst>
              <a:ext uri="{FF2B5EF4-FFF2-40B4-BE49-F238E27FC236}">
                <a16:creationId xmlns:a16="http://schemas.microsoft.com/office/drawing/2014/main" id="{BF951CF2-6EE3-7C9B-4212-19544BDCA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342128"/>
            <a:ext cx="3261743" cy="1371496"/>
          </a:xfrm>
          <a:prstGeom prst="rect">
            <a:avLst/>
          </a:prstGeom>
        </p:spPr>
      </p:pic>
      <p:sp>
        <p:nvSpPr>
          <p:cNvPr id="2066" name="TextBox 2065">
            <a:extLst>
              <a:ext uri="{FF2B5EF4-FFF2-40B4-BE49-F238E27FC236}">
                <a16:creationId xmlns:a16="http://schemas.microsoft.com/office/drawing/2014/main" id="{B2695658-E872-1AC4-032C-BC353537A4E4}"/>
              </a:ext>
            </a:extLst>
          </p:cNvPr>
          <p:cNvSpPr txBox="1"/>
          <p:nvPr/>
        </p:nvSpPr>
        <p:spPr>
          <a:xfrm>
            <a:off x="5166749" y="2607786"/>
            <a:ext cx="371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실습시간에 배운 </a:t>
            </a:r>
            <a:r>
              <a:rPr lang="en-US" altLang="ko-KR" sz="1200" b="1" dirty="0"/>
              <a:t>PWM </a:t>
            </a:r>
            <a:r>
              <a:rPr lang="ko-KR" altLang="en-US" sz="1200" b="1" dirty="0"/>
              <a:t>코드는 한 방향 회전만 가능</a:t>
            </a:r>
          </a:p>
        </p:txBody>
      </p:sp>
    </p:spTree>
    <p:extLst>
      <p:ext uri="{BB962C8B-B14F-4D97-AF65-F5344CB8AC3E}">
        <p14:creationId xmlns:p14="http://schemas.microsoft.com/office/powerpoint/2010/main" val="190246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</TotalTime>
  <Words>953</Words>
  <Application>Microsoft Office PowerPoint</Application>
  <PresentationFormat>화면 슬라이드 쇼(4:3)</PresentationFormat>
  <Paragraphs>178</Paragraphs>
  <Slides>19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HY견고딕</vt:lpstr>
      <vt:lpstr>맑은 고딕</vt:lpstr>
      <vt:lpstr>Arial</vt:lpstr>
      <vt:lpstr>Office 테마</vt:lpstr>
      <vt:lpstr>나만의 작은 세그웨이</vt:lpstr>
      <vt:lpstr>연구 목표</vt:lpstr>
      <vt:lpstr>연구 성과</vt:lpstr>
      <vt:lpstr>연구 성과</vt:lpstr>
      <vt:lpstr>① MCU 및 부품 회로 설계</vt:lpstr>
      <vt:lpstr>① 주요 이슈 1</vt:lpstr>
      <vt:lpstr>② 자이로가속도 센서 I2C 통신</vt:lpstr>
      <vt:lpstr>② 상보필터를 이용한 노이즈 제거</vt:lpstr>
      <vt:lpstr>③ TCB를 이용한 양방향 PWM 출력</vt:lpstr>
      <vt:lpstr>③ TCB를 이용한 양방향 PWM 출력</vt:lpstr>
      <vt:lpstr>④ PID 제어기를 이용한 DC모터 회전 제어</vt:lpstr>
      <vt:lpstr>④ 주요 이슈 2</vt:lpstr>
      <vt:lpstr>⑤ 초음파 센서를 이용한 거리 측정</vt:lpstr>
      <vt:lpstr>⑤ 초음파 센서를 이용한 거리 측정</vt:lpstr>
      <vt:lpstr>연구 기록</vt:lpstr>
      <vt:lpstr>연구 기록</vt:lpstr>
      <vt:lpstr>연구 평가</vt:lpstr>
      <vt:lpstr>결론 및 고찰</vt:lpstr>
      <vt:lpstr>부품 리스트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hello@inha.edu</dc:creator>
  <cp:lastModifiedBy>박승재</cp:lastModifiedBy>
  <cp:revision>10</cp:revision>
  <dcterms:created xsi:type="dcterms:W3CDTF">2011-12-01T04:53:03Z</dcterms:created>
  <dcterms:modified xsi:type="dcterms:W3CDTF">2023-06-14T14:07:51Z</dcterms:modified>
</cp:coreProperties>
</file>